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2"/>
  </p:notesMasterIdLst>
  <p:sldIdLst>
    <p:sldId id="305" r:id="rId2"/>
    <p:sldId id="297" r:id="rId3"/>
    <p:sldId id="317" r:id="rId4"/>
    <p:sldId id="361" r:id="rId5"/>
    <p:sldId id="306" r:id="rId6"/>
    <p:sldId id="362" r:id="rId7"/>
    <p:sldId id="300" r:id="rId8"/>
    <p:sldId id="302" r:id="rId9"/>
    <p:sldId id="314" r:id="rId10"/>
    <p:sldId id="315" r:id="rId11"/>
    <p:sldId id="350" r:id="rId12"/>
    <p:sldId id="309" r:id="rId13"/>
    <p:sldId id="356" r:id="rId14"/>
    <p:sldId id="320" r:id="rId15"/>
    <p:sldId id="311" r:id="rId16"/>
    <p:sldId id="312" r:id="rId17"/>
    <p:sldId id="321" r:id="rId18"/>
    <p:sldId id="303" r:id="rId19"/>
    <p:sldId id="354" r:id="rId20"/>
    <p:sldId id="353" r:id="rId2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2A2A2A"/>
    <a:srgbClr val="920000"/>
    <a:srgbClr val="FCFBF4"/>
    <a:srgbClr val="FBFBFB"/>
    <a:srgbClr val="CC0066"/>
    <a:srgbClr val="FFFF99"/>
    <a:srgbClr val="FF8181"/>
    <a:srgbClr val="383838"/>
    <a:srgbClr val="343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4751" autoAdjust="0"/>
  </p:normalViewPr>
  <p:slideViewPr>
    <p:cSldViewPr>
      <p:cViewPr varScale="1">
        <p:scale>
          <a:sx n="72" d="100"/>
          <a:sy n="72" d="100"/>
        </p:scale>
        <p:origin x="5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275"/>
    </p:cViewPr>
  </p:sorter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7E978-968D-4ECF-9093-9D72ECD0824B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33E53577-BCF2-43EF-BC80-45F3E1F8AF3C}">
      <dgm:prSet phldrT="[Texto]"/>
      <dgm:spPr/>
      <dgm:t>
        <a:bodyPr/>
        <a:lstStyle/>
        <a:p>
          <a:r>
            <a:rPr lang="es-ES" dirty="0"/>
            <a:t>Definición del Problema</a:t>
          </a:r>
        </a:p>
      </dgm:t>
    </dgm:pt>
    <dgm:pt modelId="{F370B2F3-3ADE-4D56-B349-70542B4AAA9C}" type="parTrans" cxnId="{684C6BB7-B168-4C77-A59A-15C4B09169D2}">
      <dgm:prSet/>
      <dgm:spPr/>
      <dgm:t>
        <a:bodyPr/>
        <a:lstStyle/>
        <a:p>
          <a:endParaRPr lang="es-ES"/>
        </a:p>
      </dgm:t>
    </dgm:pt>
    <dgm:pt modelId="{FF13CB95-7363-4A4E-B831-0EBE503BAD60}" type="sibTrans" cxnId="{684C6BB7-B168-4C77-A59A-15C4B09169D2}">
      <dgm:prSet/>
      <dgm:spPr/>
      <dgm:t>
        <a:bodyPr/>
        <a:lstStyle/>
        <a:p>
          <a:endParaRPr lang="es-ES"/>
        </a:p>
      </dgm:t>
    </dgm:pt>
    <dgm:pt modelId="{2E9F3AFA-42EE-4C20-82FF-15A50B8D0AF0}">
      <dgm:prSet phldrT="[Texto]"/>
      <dgm:spPr/>
      <dgm:t>
        <a:bodyPr/>
        <a:lstStyle/>
        <a:p>
          <a:r>
            <a:rPr lang="es-ES" dirty="0"/>
            <a:t>Análisis del Problema</a:t>
          </a:r>
        </a:p>
      </dgm:t>
    </dgm:pt>
    <dgm:pt modelId="{FCCA6856-33F2-4D6B-908B-7FCBE19FF640}" type="parTrans" cxnId="{FFD7AE9D-5B77-488D-BE44-0ABC7C9C412E}">
      <dgm:prSet/>
      <dgm:spPr/>
      <dgm:t>
        <a:bodyPr/>
        <a:lstStyle/>
        <a:p>
          <a:endParaRPr lang="es-ES"/>
        </a:p>
      </dgm:t>
    </dgm:pt>
    <dgm:pt modelId="{8EFA888C-FDD6-4074-B239-513D8D044575}" type="sibTrans" cxnId="{FFD7AE9D-5B77-488D-BE44-0ABC7C9C412E}">
      <dgm:prSet/>
      <dgm:spPr/>
      <dgm:t>
        <a:bodyPr/>
        <a:lstStyle/>
        <a:p>
          <a:endParaRPr lang="es-ES"/>
        </a:p>
      </dgm:t>
    </dgm:pt>
    <dgm:pt modelId="{8C08CEBF-2ED5-4562-B51B-DA60CEE60ED7}">
      <dgm:prSet phldrT="[Texto]"/>
      <dgm:spPr/>
      <dgm:t>
        <a:bodyPr/>
        <a:lstStyle/>
        <a:p>
          <a:r>
            <a:rPr lang="es-ES" dirty="0"/>
            <a:t>Diseño del Algoritmo</a:t>
          </a:r>
        </a:p>
      </dgm:t>
    </dgm:pt>
    <dgm:pt modelId="{CAC17698-F40A-464E-9C4F-D2BFAF89F23A}" type="parTrans" cxnId="{3464AD1B-2073-46F0-B6A7-14C6C0892C3C}">
      <dgm:prSet/>
      <dgm:spPr/>
      <dgm:t>
        <a:bodyPr/>
        <a:lstStyle/>
        <a:p>
          <a:endParaRPr lang="es-ES"/>
        </a:p>
      </dgm:t>
    </dgm:pt>
    <dgm:pt modelId="{725FB859-8C9E-49DD-A0D4-506CB842D91F}" type="sibTrans" cxnId="{3464AD1B-2073-46F0-B6A7-14C6C0892C3C}">
      <dgm:prSet/>
      <dgm:spPr/>
      <dgm:t>
        <a:bodyPr/>
        <a:lstStyle/>
        <a:p>
          <a:endParaRPr lang="es-ES"/>
        </a:p>
      </dgm:t>
    </dgm:pt>
    <dgm:pt modelId="{E5F972D2-9874-46B8-BC40-C9ABBB39AF91}">
      <dgm:prSet phldrT="[Texto]"/>
      <dgm:spPr/>
      <dgm:t>
        <a:bodyPr/>
        <a:lstStyle/>
        <a:p>
          <a:r>
            <a:rPr lang="es-ES" dirty="0"/>
            <a:t>Codificación</a:t>
          </a:r>
        </a:p>
      </dgm:t>
    </dgm:pt>
    <dgm:pt modelId="{A9734A4A-5C0E-42B1-96D6-514B1D3D4306}" type="parTrans" cxnId="{595B55BA-3164-45E5-9F28-2070D38D323F}">
      <dgm:prSet/>
      <dgm:spPr/>
      <dgm:t>
        <a:bodyPr/>
        <a:lstStyle/>
        <a:p>
          <a:endParaRPr lang="es-ES"/>
        </a:p>
      </dgm:t>
    </dgm:pt>
    <dgm:pt modelId="{900C7A4E-7E93-42DA-9134-CFA424013FB9}" type="sibTrans" cxnId="{595B55BA-3164-45E5-9F28-2070D38D323F}">
      <dgm:prSet/>
      <dgm:spPr/>
      <dgm:t>
        <a:bodyPr/>
        <a:lstStyle/>
        <a:p>
          <a:endParaRPr lang="es-ES"/>
        </a:p>
      </dgm:t>
    </dgm:pt>
    <dgm:pt modelId="{3A7B5AAF-7872-4534-9DDA-0E9D18A4E154}">
      <dgm:prSet phldrT="[Texto]"/>
      <dgm:spPr/>
      <dgm:t>
        <a:bodyPr/>
        <a:lstStyle/>
        <a:p>
          <a:r>
            <a:rPr lang="es-ES" dirty="0"/>
            <a:t>Prueba y Depuración</a:t>
          </a:r>
        </a:p>
      </dgm:t>
    </dgm:pt>
    <dgm:pt modelId="{3D9DEECE-2B69-4E9C-8FF9-50C5FD124AFB}" type="parTrans" cxnId="{917E55CA-6607-46A0-AC9A-C8D0421C0039}">
      <dgm:prSet/>
      <dgm:spPr/>
      <dgm:t>
        <a:bodyPr/>
        <a:lstStyle/>
        <a:p>
          <a:endParaRPr lang="es-ES"/>
        </a:p>
      </dgm:t>
    </dgm:pt>
    <dgm:pt modelId="{FA3A687D-318C-4336-8B77-F1AC688ED864}" type="sibTrans" cxnId="{917E55CA-6607-46A0-AC9A-C8D0421C0039}">
      <dgm:prSet/>
      <dgm:spPr/>
      <dgm:t>
        <a:bodyPr/>
        <a:lstStyle/>
        <a:p>
          <a:endParaRPr lang="es-ES"/>
        </a:p>
      </dgm:t>
    </dgm:pt>
    <dgm:pt modelId="{60FA947C-2F8D-44E2-9B4E-B5124BB277DF}" type="pres">
      <dgm:prSet presAssocID="{34F7E978-968D-4ECF-9093-9D72ECD0824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DA3C5B20-C798-492F-9248-75BF2A81BDFB}" type="pres">
      <dgm:prSet presAssocID="{33E53577-BCF2-43EF-BC80-45F3E1F8AF3C}" presName="composite" presStyleCnt="0"/>
      <dgm:spPr/>
    </dgm:pt>
    <dgm:pt modelId="{784C4BF5-D91E-4F91-B37D-B3328E1EBAD9}" type="pres">
      <dgm:prSet presAssocID="{33E53577-BCF2-43EF-BC80-45F3E1F8AF3C}" presName="LShape" presStyleLbl="alignNode1" presStyleIdx="0" presStyleCnt="9"/>
      <dgm:spPr/>
    </dgm:pt>
    <dgm:pt modelId="{8727F1BF-72FD-4343-809B-F6FE9211179E}" type="pres">
      <dgm:prSet presAssocID="{33E53577-BCF2-43EF-BC80-45F3E1F8AF3C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CC12A8-E94A-44C3-A615-6403FD004EF0}" type="pres">
      <dgm:prSet presAssocID="{33E53577-BCF2-43EF-BC80-45F3E1F8AF3C}" presName="Triangle" presStyleLbl="alignNode1" presStyleIdx="1" presStyleCnt="9"/>
      <dgm:spPr/>
    </dgm:pt>
    <dgm:pt modelId="{E32E10D3-59C3-411C-9CEB-715776333686}" type="pres">
      <dgm:prSet presAssocID="{FF13CB95-7363-4A4E-B831-0EBE503BAD60}" presName="sibTrans" presStyleCnt="0"/>
      <dgm:spPr/>
    </dgm:pt>
    <dgm:pt modelId="{6A767B41-F29C-4BEF-8172-8735F631304C}" type="pres">
      <dgm:prSet presAssocID="{FF13CB95-7363-4A4E-B831-0EBE503BAD60}" presName="space" presStyleCnt="0"/>
      <dgm:spPr/>
    </dgm:pt>
    <dgm:pt modelId="{5C3531DC-7B04-41D7-8B69-8ABCC54A8237}" type="pres">
      <dgm:prSet presAssocID="{2E9F3AFA-42EE-4C20-82FF-15A50B8D0AF0}" presName="composite" presStyleCnt="0"/>
      <dgm:spPr/>
    </dgm:pt>
    <dgm:pt modelId="{7BE6C9A3-91A2-4792-A517-F881CBE34167}" type="pres">
      <dgm:prSet presAssocID="{2E9F3AFA-42EE-4C20-82FF-15A50B8D0AF0}" presName="LShape" presStyleLbl="alignNode1" presStyleIdx="2" presStyleCnt="9"/>
      <dgm:spPr/>
    </dgm:pt>
    <dgm:pt modelId="{B7F0AC89-4F7F-4A8B-A2CB-AF88F2558058}" type="pres">
      <dgm:prSet presAssocID="{2E9F3AFA-42EE-4C20-82FF-15A50B8D0AF0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07213D-7542-4A5C-B837-3EB0525CFF06}" type="pres">
      <dgm:prSet presAssocID="{2E9F3AFA-42EE-4C20-82FF-15A50B8D0AF0}" presName="Triangle" presStyleLbl="alignNode1" presStyleIdx="3" presStyleCnt="9"/>
      <dgm:spPr/>
    </dgm:pt>
    <dgm:pt modelId="{DFF5C47D-1BB9-45C3-B1C4-F56B547A8216}" type="pres">
      <dgm:prSet presAssocID="{8EFA888C-FDD6-4074-B239-513D8D044575}" presName="sibTrans" presStyleCnt="0"/>
      <dgm:spPr/>
    </dgm:pt>
    <dgm:pt modelId="{F888162D-C1F7-4765-B1CE-257FFF4EB3A2}" type="pres">
      <dgm:prSet presAssocID="{8EFA888C-FDD6-4074-B239-513D8D044575}" presName="space" presStyleCnt="0"/>
      <dgm:spPr/>
    </dgm:pt>
    <dgm:pt modelId="{A24630CA-867D-47F8-81C2-0630DADD1483}" type="pres">
      <dgm:prSet presAssocID="{8C08CEBF-2ED5-4562-B51B-DA60CEE60ED7}" presName="composite" presStyleCnt="0"/>
      <dgm:spPr/>
    </dgm:pt>
    <dgm:pt modelId="{3979878E-D7D7-460B-8A0D-DFE6FAEA6D1F}" type="pres">
      <dgm:prSet presAssocID="{8C08CEBF-2ED5-4562-B51B-DA60CEE60ED7}" presName="LShape" presStyleLbl="alignNode1" presStyleIdx="4" presStyleCnt="9"/>
      <dgm:spPr/>
    </dgm:pt>
    <dgm:pt modelId="{39498BE0-67A6-4BF5-9A53-70C6F3AC17D4}" type="pres">
      <dgm:prSet presAssocID="{8C08CEBF-2ED5-4562-B51B-DA60CEE60ED7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CA52704-B310-47D5-8299-9828F5FECEE2}" type="pres">
      <dgm:prSet presAssocID="{8C08CEBF-2ED5-4562-B51B-DA60CEE60ED7}" presName="Triangle" presStyleLbl="alignNode1" presStyleIdx="5" presStyleCnt="9"/>
      <dgm:spPr/>
    </dgm:pt>
    <dgm:pt modelId="{E2329B87-1141-40F1-AAF2-2495B92469EF}" type="pres">
      <dgm:prSet presAssocID="{725FB859-8C9E-49DD-A0D4-506CB842D91F}" presName="sibTrans" presStyleCnt="0"/>
      <dgm:spPr/>
    </dgm:pt>
    <dgm:pt modelId="{37590243-31DC-4F8C-876D-7580BC163A67}" type="pres">
      <dgm:prSet presAssocID="{725FB859-8C9E-49DD-A0D4-506CB842D91F}" presName="space" presStyleCnt="0"/>
      <dgm:spPr/>
    </dgm:pt>
    <dgm:pt modelId="{70527F81-0351-4710-A82C-49030BAC530B}" type="pres">
      <dgm:prSet presAssocID="{E5F972D2-9874-46B8-BC40-C9ABBB39AF91}" presName="composite" presStyleCnt="0"/>
      <dgm:spPr/>
    </dgm:pt>
    <dgm:pt modelId="{6AD0DEFA-6004-4FFD-99F3-75CCE0311435}" type="pres">
      <dgm:prSet presAssocID="{E5F972D2-9874-46B8-BC40-C9ABBB39AF91}" presName="LShape" presStyleLbl="alignNode1" presStyleIdx="6" presStyleCnt="9"/>
      <dgm:spPr/>
    </dgm:pt>
    <dgm:pt modelId="{ED1AD331-3CB4-4909-8006-26E5DDA938C3}" type="pres">
      <dgm:prSet presAssocID="{E5F972D2-9874-46B8-BC40-C9ABBB39AF91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0B742D-8117-4BFC-A702-2249C73060A8}" type="pres">
      <dgm:prSet presAssocID="{E5F972D2-9874-46B8-BC40-C9ABBB39AF91}" presName="Triangle" presStyleLbl="alignNode1" presStyleIdx="7" presStyleCnt="9"/>
      <dgm:spPr/>
    </dgm:pt>
    <dgm:pt modelId="{6F336931-EDC5-4B77-AE57-FC404C09AAC5}" type="pres">
      <dgm:prSet presAssocID="{900C7A4E-7E93-42DA-9134-CFA424013FB9}" presName="sibTrans" presStyleCnt="0"/>
      <dgm:spPr/>
    </dgm:pt>
    <dgm:pt modelId="{D19803F6-B8F1-4D49-B3D3-DB0BAE1EAA0F}" type="pres">
      <dgm:prSet presAssocID="{900C7A4E-7E93-42DA-9134-CFA424013FB9}" presName="space" presStyleCnt="0"/>
      <dgm:spPr/>
    </dgm:pt>
    <dgm:pt modelId="{1612BF4E-D965-4D43-971E-CDEC25AC150E}" type="pres">
      <dgm:prSet presAssocID="{3A7B5AAF-7872-4534-9DDA-0E9D18A4E154}" presName="composite" presStyleCnt="0"/>
      <dgm:spPr/>
    </dgm:pt>
    <dgm:pt modelId="{41693485-8FC1-4A8B-9A31-69C38CD6E5D3}" type="pres">
      <dgm:prSet presAssocID="{3A7B5AAF-7872-4534-9DDA-0E9D18A4E154}" presName="LShape" presStyleLbl="alignNode1" presStyleIdx="8" presStyleCnt="9"/>
      <dgm:spPr/>
    </dgm:pt>
    <dgm:pt modelId="{2615703D-383A-4ADD-B6F1-E3438FED357F}" type="pres">
      <dgm:prSet presAssocID="{3A7B5AAF-7872-4534-9DDA-0E9D18A4E154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84C6BB7-B168-4C77-A59A-15C4B09169D2}" srcId="{34F7E978-968D-4ECF-9093-9D72ECD0824B}" destId="{33E53577-BCF2-43EF-BC80-45F3E1F8AF3C}" srcOrd="0" destOrd="0" parTransId="{F370B2F3-3ADE-4D56-B349-70542B4AAA9C}" sibTransId="{FF13CB95-7363-4A4E-B831-0EBE503BAD60}"/>
    <dgm:cxn modelId="{D7B6FFAD-8C9E-4DE9-AEAA-5B956665F71B}" type="presOf" srcId="{34F7E978-968D-4ECF-9093-9D72ECD0824B}" destId="{60FA947C-2F8D-44E2-9B4E-B5124BB277DF}" srcOrd="0" destOrd="0" presId="urn:microsoft.com/office/officeart/2009/3/layout/StepUpProcess"/>
    <dgm:cxn modelId="{FFD7AE9D-5B77-488D-BE44-0ABC7C9C412E}" srcId="{34F7E978-968D-4ECF-9093-9D72ECD0824B}" destId="{2E9F3AFA-42EE-4C20-82FF-15A50B8D0AF0}" srcOrd="1" destOrd="0" parTransId="{FCCA6856-33F2-4D6B-908B-7FCBE19FF640}" sibTransId="{8EFA888C-FDD6-4074-B239-513D8D044575}"/>
    <dgm:cxn modelId="{74EEB730-6AF9-4CAF-A3AC-BFFC92857507}" type="presOf" srcId="{33E53577-BCF2-43EF-BC80-45F3E1F8AF3C}" destId="{8727F1BF-72FD-4343-809B-F6FE9211179E}" srcOrd="0" destOrd="0" presId="urn:microsoft.com/office/officeart/2009/3/layout/StepUpProcess"/>
    <dgm:cxn modelId="{3464AD1B-2073-46F0-B6A7-14C6C0892C3C}" srcId="{34F7E978-968D-4ECF-9093-9D72ECD0824B}" destId="{8C08CEBF-2ED5-4562-B51B-DA60CEE60ED7}" srcOrd="2" destOrd="0" parTransId="{CAC17698-F40A-464E-9C4F-D2BFAF89F23A}" sibTransId="{725FB859-8C9E-49DD-A0D4-506CB842D91F}"/>
    <dgm:cxn modelId="{595B55BA-3164-45E5-9F28-2070D38D323F}" srcId="{34F7E978-968D-4ECF-9093-9D72ECD0824B}" destId="{E5F972D2-9874-46B8-BC40-C9ABBB39AF91}" srcOrd="3" destOrd="0" parTransId="{A9734A4A-5C0E-42B1-96D6-514B1D3D4306}" sibTransId="{900C7A4E-7E93-42DA-9134-CFA424013FB9}"/>
    <dgm:cxn modelId="{6876E265-BFD0-4FC8-B83A-DF51301A91A4}" type="presOf" srcId="{E5F972D2-9874-46B8-BC40-C9ABBB39AF91}" destId="{ED1AD331-3CB4-4909-8006-26E5DDA938C3}" srcOrd="0" destOrd="0" presId="urn:microsoft.com/office/officeart/2009/3/layout/StepUpProcess"/>
    <dgm:cxn modelId="{2BA21AC7-BBB7-46F4-9FE6-4AC1EF7F0277}" type="presOf" srcId="{3A7B5AAF-7872-4534-9DDA-0E9D18A4E154}" destId="{2615703D-383A-4ADD-B6F1-E3438FED357F}" srcOrd="0" destOrd="0" presId="urn:microsoft.com/office/officeart/2009/3/layout/StepUpProcess"/>
    <dgm:cxn modelId="{917E55CA-6607-46A0-AC9A-C8D0421C0039}" srcId="{34F7E978-968D-4ECF-9093-9D72ECD0824B}" destId="{3A7B5AAF-7872-4534-9DDA-0E9D18A4E154}" srcOrd="4" destOrd="0" parTransId="{3D9DEECE-2B69-4E9C-8FF9-50C5FD124AFB}" sibTransId="{FA3A687D-318C-4336-8B77-F1AC688ED864}"/>
    <dgm:cxn modelId="{E44B25FF-172E-4B3E-890D-0BF9D945A7CE}" type="presOf" srcId="{2E9F3AFA-42EE-4C20-82FF-15A50B8D0AF0}" destId="{B7F0AC89-4F7F-4A8B-A2CB-AF88F2558058}" srcOrd="0" destOrd="0" presId="urn:microsoft.com/office/officeart/2009/3/layout/StepUpProcess"/>
    <dgm:cxn modelId="{F964E08F-2C3F-4A71-968D-BE6C4D6876F5}" type="presOf" srcId="{8C08CEBF-2ED5-4562-B51B-DA60CEE60ED7}" destId="{39498BE0-67A6-4BF5-9A53-70C6F3AC17D4}" srcOrd="0" destOrd="0" presId="urn:microsoft.com/office/officeart/2009/3/layout/StepUpProcess"/>
    <dgm:cxn modelId="{78884CF8-9BFB-49C2-B3D9-37277449636E}" type="presParOf" srcId="{60FA947C-2F8D-44E2-9B4E-B5124BB277DF}" destId="{DA3C5B20-C798-492F-9248-75BF2A81BDFB}" srcOrd="0" destOrd="0" presId="urn:microsoft.com/office/officeart/2009/3/layout/StepUpProcess"/>
    <dgm:cxn modelId="{7226E216-E050-4732-97B5-6A5F079476C4}" type="presParOf" srcId="{DA3C5B20-C798-492F-9248-75BF2A81BDFB}" destId="{784C4BF5-D91E-4F91-B37D-B3328E1EBAD9}" srcOrd="0" destOrd="0" presId="urn:microsoft.com/office/officeart/2009/3/layout/StepUpProcess"/>
    <dgm:cxn modelId="{7F4C10EB-A979-4A63-A500-D591A222DAD2}" type="presParOf" srcId="{DA3C5B20-C798-492F-9248-75BF2A81BDFB}" destId="{8727F1BF-72FD-4343-809B-F6FE9211179E}" srcOrd="1" destOrd="0" presId="urn:microsoft.com/office/officeart/2009/3/layout/StepUpProcess"/>
    <dgm:cxn modelId="{BBBB1D75-6F19-484D-8102-2FF31D540587}" type="presParOf" srcId="{DA3C5B20-C798-492F-9248-75BF2A81BDFB}" destId="{68CC12A8-E94A-44C3-A615-6403FD004EF0}" srcOrd="2" destOrd="0" presId="urn:microsoft.com/office/officeart/2009/3/layout/StepUpProcess"/>
    <dgm:cxn modelId="{369629A9-2C5D-4259-BC11-BACCD48BA277}" type="presParOf" srcId="{60FA947C-2F8D-44E2-9B4E-B5124BB277DF}" destId="{E32E10D3-59C3-411C-9CEB-715776333686}" srcOrd="1" destOrd="0" presId="urn:microsoft.com/office/officeart/2009/3/layout/StepUpProcess"/>
    <dgm:cxn modelId="{9A4085EF-A070-4691-BB48-8AAFE62D449B}" type="presParOf" srcId="{E32E10D3-59C3-411C-9CEB-715776333686}" destId="{6A767B41-F29C-4BEF-8172-8735F631304C}" srcOrd="0" destOrd="0" presId="urn:microsoft.com/office/officeart/2009/3/layout/StepUpProcess"/>
    <dgm:cxn modelId="{5ED471C4-250D-4979-AEDB-FB4153931483}" type="presParOf" srcId="{60FA947C-2F8D-44E2-9B4E-B5124BB277DF}" destId="{5C3531DC-7B04-41D7-8B69-8ABCC54A8237}" srcOrd="2" destOrd="0" presId="urn:microsoft.com/office/officeart/2009/3/layout/StepUpProcess"/>
    <dgm:cxn modelId="{A2500F74-FDCD-4055-9FCF-A67861B77610}" type="presParOf" srcId="{5C3531DC-7B04-41D7-8B69-8ABCC54A8237}" destId="{7BE6C9A3-91A2-4792-A517-F881CBE34167}" srcOrd="0" destOrd="0" presId="urn:microsoft.com/office/officeart/2009/3/layout/StepUpProcess"/>
    <dgm:cxn modelId="{A5B81E0E-1640-4A97-9F7B-BDF60DEA5653}" type="presParOf" srcId="{5C3531DC-7B04-41D7-8B69-8ABCC54A8237}" destId="{B7F0AC89-4F7F-4A8B-A2CB-AF88F2558058}" srcOrd="1" destOrd="0" presId="urn:microsoft.com/office/officeart/2009/3/layout/StepUpProcess"/>
    <dgm:cxn modelId="{51E6507A-4DEF-42E8-A0EF-28EA22FA25F8}" type="presParOf" srcId="{5C3531DC-7B04-41D7-8B69-8ABCC54A8237}" destId="{7007213D-7542-4A5C-B837-3EB0525CFF06}" srcOrd="2" destOrd="0" presId="urn:microsoft.com/office/officeart/2009/3/layout/StepUpProcess"/>
    <dgm:cxn modelId="{1009DBB7-279A-40D7-95FB-BB1D735090E0}" type="presParOf" srcId="{60FA947C-2F8D-44E2-9B4E-B5124BB277DF}" destId="{DFF5C47D-1BB9-45C3-B1C4-F56B547A8216}" srcOrd="3" destOrd="0" presId="urn:microsoft.com/office/officeart/2009/3/layout/StepUpProcess"/>
    <dgm:cxn modelId="{0D60E581-9A44-4A32-8475-38301A9184C0}" type="presParOf" srcId="{DFF5C47D-1BB9-45C3-B1C4-F56B547A8216}" destId="{F888162D-C1F7-4765-B1CE-257FFF4EB3A2}" srcOrd="0" destOrd="0" presId="urn:microsoft.com/office/officeart/2009/3/layout/StepUpProcess"/>
    <dgm:cxn modelId="{55C58BCE-4CA9-43AB-8F58-9AE3E671D420}" type="presParOf" srcId="{60FA947C-2F8D-44E2-9B4E-B5124BB277DF}" destId="{A24630CA-867D-47F8-81C2-0630DADD1483}" srcOrd="4" destOrd="0" presId="urn:microsoft.com/office/officeart/2009/3/layout/StepUpProcess"/>
    <dgm:cxn modelId="{2807BBE6-4682-48D7-8DA0-1A6CD9BD874B}" type="presParOf" srcId="{A24630CA-867D-47F8-81C2-0630DADD1483}" destId="{3979878E-D7D7-460B-8A0D-DFE6FAEA6D1F}" srcOrd="0" destOrd="0" presId="urn:microsoft.com/office/officeart/2009/3/layout/StepUpProcess"/>
    <dgm:cxn modelId="{C94BDAD0-1E54-44DC-9DC7-334032C4B8BB}" type="presParOf" srcId="{A24630CA-867D-47F8-81C2-0630DADD1483}" destId="{39498BE0-67A6-4BF5-9A53-70C6F3AC17D4}" srcOrd="1" destOrd="0" presId="urn:microsoft.com/office/officeart/2009/3/layout/StepUpProcess"/>
    <dgm:cxn modelId="{83156F34-DFF4-45E2-AA24-CF92CB4CC9D0}" type="presParOf" srcId="{A24630CA-867D-47F8-81C2-0630DADD1483}" destId="{8CA52704-B310-47D5-8299-9828F5FECEE2}" srcOrd="2" destOrd="0" presId="urn:microsoft.com/office/officeart/2009/3/layout/StepUpProcess"/>
    <dgm:cxn modelId="{C91A9D4E-2DA8-49A9-A72A-8B7A9BA2D5B0}" type="presParOf" srcId="{60FA947C-2F8D-44E2-9B4E-B5124BB277DF}" destId="{E2329B87-1141-40F1-AAF2-2495B92469EF}" srcOrd="5" destOrd="0" presId="urn:microsoft.com/office/officeart/2009/3/layout/StepUpProcess"/>
    <dgm:cxn modelId="{4EF4D020-51B3-4687-9358-E6D446D9D8C5}" type="presParOf" srcId="{E2329B87-1141-40F1-AAF2-2495B92469EF}" destId="{37590243-31DC-4F8C-876D-7580BC163A67}" srcOrd="0" destOrd="0" presId="urn:microsoft.com/office/officeart/2009/3/layout/StepUpProcess"/>
    <dgm:cxn modelId="{7F7C235D-4283-4B7F-8028-776FB3BA640F}" type="presParOf" srcId="{60FA947C-2F8D-44E2-9B4E-B5124BB277DF}" destId="{70527F81-0351-4710-A82C-49030BAC530B}" srcOrd="6" destOrd="0" presId="urn:microsoft.com/office/officeart/2009/3/layout/StepUpProcess"/>
    <dgm:cxn modelId="{8CED5156-F772-4E14-8B8A-1589B43DC634}" type="presParOf" srcId="{70527F81-0351-4710-A82C-49030BAC530B}" destId="{6AD0DEFA-6004-4FFD-99F3-75CCE0311435}" srcOrd="0" destOrd="0" presId="urn:microsoft.com/office/officeart/2009/3/layout/StepUpProcess"/>
    <dgm:cxn modelId="{3C190CAE-E920-4E07-ACC8-81D5BB89D2B1}" type="presParOf" srcId="{70527F81-0351-4710-A82C-49030BAC530B}" destId="{ED1AD331-3CB4-4909-8006-26E5DDA938C3}" srcOrd="1" destOrd="0" presId="urn:microsoft.com/office/officeart/2009/3/layout/StepUpProcess"/>
    <dgm:cxn modelId="{CCFCDB3D-86C4-480E-9710-83D8ACF234F9}" type="presParOf" srcId="{70527F81-0351-4710-A82C-49030BAC530B}" destId="{620B742D-8117-4BFC-A702-2249C73060A8}" srcOrd="2" destOrd="0" presId="urn:microsoft.com/office/officeart/2009/3/layout/StepUpProcess"/>
    <dgm:cxn modelId="{60E11549-489D-4D98-9EA0-4873D26C355C}" type="presParOf" srcId="{60FA947C-2F8D-44E2-9B4E-B5124BB277DF}" destId="{6F336931-EDC5-4B77-AE57-FC404C09AAC5}" srcOrd="7" destOrd="0" presId="urn:microsoft.com/office/officeart/2009/3/layout/StepUpProcess"/>
    <dgm:cxn modelId="{3506736E-F3B9-455B-BF94-FCCC32D330A8}" type="presParOf" srcId="{6F336931-EDC5-4B77-AE57-FC404C09AAC5}" destId="{D19803F6-B8F1-4D49-B3D3-DB0BAE1EAA0F}" srcOrd="0" destOrd="0" presId="urn:microsoft.com/office/officeart/2009/3/layout/StepUpProcess"/>
    <dgm:cxn modelId="{507BEEDE-7CCC-4330-88FD-B75AE309DF86}" type="presParOf" srcId="{60FA947C-2F8D-44E2-9B4E-B5124BB277DF}" destId="{1612BF4E-D965-4D43-971E-CDEC25AC150E}" srcOrd="8" destOrd="0" presId="urn:microsoft.com/office/officeart/2009/3/layout/StepUpProcess"/>
    <dgm:cxn modelId="{93F1E7E4-5FD0-4577-AA20-3C0E7B6E633F}" type="presParOf" srcId="{1612BF4E-D965-4D43-971E-CDEC25AC150E}" destId="{41693485-8FC1-4A8B-9A31-69C38CD6E5D3}" srcOrd="0" destOrd="0" presId="urn:microsoft.com/office/officeart/2009/3/layout/StepUpProcess"/>
    <dgm:cxn modelId="{24FB4C1C-BE92-4DD6-A526-B753A44F58E1}" type="presParOf" srcId="{1612BF4E-D965-4D43-971E-CDEC25AC150E}" destId="{2615703D-383A-4ADD-B6F1-E3438FED357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3C8C1D-C9D0-4725-9ADF-6AA7CF75CE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E546209-765F-4E41-967A-547BB84CC4A2}" type="pres">
      <dgm:prSet presAssocID="{783C8C1D-C9D0-4725-9ADF-6AA7CF75C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53CFFEBB-53AB-473A-A9EB-EE635D8C5C61}" type="presOf" srcId="{783C8C1D-C9D0-4725-9ADF-6AA7CF75CEDC}" destId="{1E546209-765F-4E41-967A-547BB84CC4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2ADFCB-2BA7-4E9D-9A97-1BE288DDAF2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235BFB4C-93D8-43D1-865A-2771628B091F}">
      <dgm:prSet phldrT="[Texto]"/>
      <dgm:spPr/>
      <dgm:t>
        <a:bodyPr/>
        <a:lstStyle/>
        <a:p>
          <a:r>
            <a:rPr lang="es-ES" dirty="0"/>
            <a:t>Secuenciales</a:t>
          </a:r>
        </a:p>
      </dgm:t>
    </dgm:pt>
    <dgm:pt modelId="{FCF3713A-C91B-4D8E-9F16-74127D6D066D}" type="parTrans" cxnId="{830F9802-B5DA-4863-9C5E-9BF9AA4B001B}">
      <dgm:prSet/>
      <dgm:spPr/>
      <dgm:t>
        <a:bodyPr/>
        <a:lstStyle/>
        <a:p>
          <a:endParaRPr lang="es-ES"/>
        </a:p>
      </dgm:t>
    </dgm:pt>
    <dgm:pt modelId="{8AF5D398-2804-4B07-A55F-D2DCDF3D9836}" type="sibTrans" cxnId="{830F9802-B5DA-4863-9C5E-9BF9AA4B001B}">
      <dgm:prSet/>
      <dgm:spPr/>
      <dgm:t>
        <a:bodyPr/>
        <a:lstStyle/>
        <a:p>
          <a:endParaRPr lang="es-ES"/>
        </a:p>
      </dgm:t>
    </dgm:pt>
    <dgm:pt modelId="{DC660C4B-DFE3-4E26-BDAC-A6E88127E94B}">
      <dgm:prSet/>
      <dgm:spPr/>
      <dgm:t>
        <a:bodyPr/>
        <a:lstStyle/>
        <a:p>
          <a:r>
            <a:rPr lang="es-ES" dirty="0"/>
            <a:t>Selectivas o De Decisión</a:t>
          </a:r>
        </a:p>
      </dgm:t>
    </dgm:pt>
    <dgm:pt modelId="{5077E9DE-1E45-406C-9344-429CC658434D}" type="parTrans" cxnId="{ACF8322B-9E3B-48AF-A71D-FFE3B96B66D0}">
      <dgm:prSet/>
      <dgm:spPr/>
      <dgm:t>
        <a:bodyPr/>
        <a:lstStyle/>
        <a:p>
          <a:endParaRPr lang="es-ES"/>
        </a:p>
      </dgm:t>
    </dgm:pt>
    <dgm:pt modelId="{BA55A44B-1F21-48DD-BBF1-C655ACE9FB74}" type="sibTrans" cxnId="{ACF8322B-9E3B-48AF-A71D-FFE3B96B66D0}">
      <dgm:prSet/>
      <dgm:spPr/>
      <dgm:t>
        <a:bodyPr/>
        <a:lstStyle/>
        <a:p>
          <a:endParaRPr lang="es-ES"/>
        </a:p>
      </dgm:t>
    </dgm:pt>
    <dgm:pt modelId="{496834E4-2D88-4B26-989D-DD3DE5A3AB9E}">
      <dgm:prSet/>
      <dgm:spPr/>
      <dgm:t>
        <a:bodyPr/>
        <a:lstStyle/>
        <a:p>
          <a:r>
            <a:rPr lang="es-ES" dirty="0"/>
            <a:t>Repetitivas</a:t>
          </a:r>
        </a:p>
      </dgm:t>
    </dgm:pt>
    <dgm:pt modelId="{B4D27AA5-3C15-4344-9CED-BD8E087A9521}" type="parTrans" cxnId="{EFBC10A6-AE1E-4F73-B9FB-60AECD877A43}">
      <dgm:prSet/>
      <dgm:spPr/>
      <dgm:t>
        <a:bodyPr/>
        <a:lstStyle/>
        <a:p>
          <a:endParaRPr lang="es-ES"/>
        </a:p>
      </dgm:t>
    </dgm:pt>
    <dgm:pt modelId="{AFF7C9BB-21AA-4F17-AE9F-818FC035A48A}" type="sibTrans" cxnId="{EFBC10A6-AE1E-4F73-B9FB-60AECD877A43}">
      <dgm:prSet/>
      <dgm:spPr/>
      <dgm:t>
        <a:bodyPr/>
        <a:lstStyle/>
        <a:p>
          <a:endParaRPr lang="es-ES"/>
        </a:p>
      </dgm:t>
    </dgm:pt>
    <dgm:pt modelId="{3DAC7EB9-6C39-47CB-901C-5B0759087125}" type="pres">
      <dgm:prSet presAssocID="{B12ADFCB-2BA7-4E9D-9A97-1BE288DDAF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F526933-6102-4D6B-B5BE-F0FC7655F250}" type="pres">
      <dgm:prSet presAssocID="{235BFB4C-93D8-43D1-865A-2771628B091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E6A7E8-AE61-45B0-BF9F-FC218353F787}" type="pres">
      <dgm:prSet presAssocID="{8AF5D398-2804-4B07-A55F-D2DCDF3D9836}" presName="spacer" presStyleCnt="0"/>
      <dgm:spPr/>
    </dgm:pt>
    <dgm:pt modelId="{45F720B5-A8F1-40B1-8F2D-3B168641E8A7}" type="pres">
      <dgm:prSet presAssocID="{DC660C4B-DFE3-4E26-BDAC-A6E88127E94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58C0BB-A25A-4796-A26D-1DBF12A3DB8F}" type="pres">
      <dgm:prSet presAssocID="{BA55A44B-1F21-48DD-BBF1-C655ACE9FB74}" presName="spacer" presStyleCnt="0"/>
      <dgm:spPr/>
    </dgm:pt>
    <dgm:pt modelId="{17B3D49F-1FEE-4D9E-9DDD-A4B2B6DBAF1E}" type="pres">
      <dgm:prSet presAssocID="{496834E4-2D88-4B26-989D-DD3DE5A3AB9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2BAD89E-14A7-4F2F-962E-D47B4BF2C0EF}" type="presOf" srcId="{B12ADFCB-2BA7-4E9D-9A97-1BE288DDAF23}" destId="{3DAC7EB9-6C39-47CB-901C-5B0759087125}" srcOrd="0" destOrd="0" presId="urn:microsoft.com/office/officeart/2005/8/layout/vList2"/>
    <dgm:cxn modelId="{830F9802-B5DA-4863-9C5E-9BF9AA4B001B}" srcId="{B12ADFCB-2BA7-4E9D-9A97-1BE288DDAF23}" destId="{235BFB4C-93D8-43D1-865A-2771628B091F}" srcOrd="0" destOrd="0" parTransId="{FCF3713A-C91B-4D8E-9F16-74127D6D066D}" sibTransId="{8AF5D398-2804-4B07-A55F-D2DCDF3D9836}"/>
    <dgm:cxn modelId="{ACF8322B-9E3B-48AF-A71D-FFE3B96B66D0}" srcId="{B12ADFCB-2BA7-4E9D-9A97-1BE288DDAF23}" destId="{DC660C4B-DFE3-4E26-BDAC-A6E88127E94B}" srcOrd="1" destOrd="0" parTransId="{5077E9DE-1E45-406C-9344-429CC658434D}" sibTransId="{BA55A44B-1F21-48DD-BBF1-C655ACE9FB74}"/>
    <dgm:cxn modelId="{AC53D025-7972-430F-A9DD-826E3F9F6EF7}" type="presOf" srcId="{DC660C4B-DFE3-4E26-BDAC-A6E88127E94B}" destId="{45F720B5-A8F1-40B1-8F2D-3B168641E8A7}" srcOrd="0" destOrd="0" presId="urn:microsoft.com/office/officeart/2005/8/layout/vList2"/>
    <dgm:cxn modelId="{388FF7F4-0231-4CE1-9665-CB96A640D7B5}" type="presOf" srcId="{235BFB4C-93D8-43D1-865A-2771628B091F}" destId="{DF526933-6102-4D6B-B5BE-F0FC7655F250}" srcOrd="0" destOrd="0" presId="urn:microsoft.com/office/officeart/2005/8/layout/vList2"/>
    <dgm:cxn modelId="{EFBC10A6-AE1E-4F73-B9FB-60AECD877A43}" srcId="{B12ADFCB-2BA7-4E9D-9A97-1BE288DDAF23}" destId="{496834E4-2D88-4B26-989D-DD3DE5A3AB9E}" srcOrd="2" destOrd="0" parTransId="{B4D27AA5-3C15-4344-9CED-BD8E087A9521}" sibTransId="{AFF7C9BB-21AA-4F17-AE9F-818FC035A48A}"/>
    <dgm:cxn modelId="{F7A48919-5636-4384-963E-481C344E842B}" type="presOf" srcId="{496834E4-2D88-4B26-989D-DD3DE5A3AB9E}" destId="{17B3D49F-1FEE-4D9E-9DDD-A4B2B6DBAF1E}" srcOrd="0" destOrd="0" presId="urn:microsoft.com/office/officeart/2005/8/layout/vList2"/>
    <dgm:cxn modelId="{70CD93F2-76A6-4D83-88BC-8C6C8E0302B3}" type="presParOf" srcId="{3DAC7EB9-6C39-47CB-901C-5B0759087125}" destId="{DF526933-6102-4D6B-B5BE-F0FC7655F250}" srcOrd="0" destOrd="0" presId="urn:microsoft.com/office/officeart/2005/8/layout/vList2"/>
    <dgm:cxn modelId="{492FF579-0F67-4344-8A6F-35786383B61D}" type="presParOf" srcId="{3DAC7EB9-6C39-47CB-901C-5B0759087125}" destId="{A7E6A7E8-AE61-45B0-BF9F-FC218353F787}" srcOrd="1" destOrd="0" presId="urn:microsoft.com/office/officeart/2005/8/layout/vList2"/>
    <dgm:cxn modelId="{4A57F64A-70A9-4838-BA33-49787BC8E050}" type="presParOf" srcId="{3DAC7EB9-6C39-47CB-901C-5B0759087125}" destId="{45F720B5-A8F1-40B1-8F2D-3B168641E8A7}" srcOrd="2" destOrd="0" presId="urn:microsoft.com/office/officeart/2005/8/layout/vList2"/>
    <dgm:cxn modelId="{587034F3-116D-4D7C-9DB8-E2DCCC0D38F0}" type="presParOf" srcId="{3DAC7EB9-6C39-47CB-901C-5B0759087125}" destId="{5F58C0BB-A25A-4796-A26D-1DBF12A3DB8F}" srcOrd="3" destOrd="0" presId="urn:microsoft.com/office/officeart/2005/8/layout/vList2"/>
    <dgm:cxn modelId="{CF05C050-83B5-45A7-9126-FD16D90A12E4}" type="presParOf" srcId="{3DAC7EB9-6C39-47CB-901C-5B0759087125}" destId="{17B3D49F-1FEE-4D9E-9DDD-A4B2B6DBAF1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3C8C1D-C9D0-4725-9ADF-6AA7CF75CE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E546209-765F-4E41-967A-547BB84CC4A2}" type="pres">
      <dgm:prSet presAssocID="{783C8C1D-C9D0-4725-9ADF-6AA7CF75C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53CFFEBB-53AB-473A-A9EB-EE635D8C5C61}" type="presOf" srcId="{783C8C1D-C9D0-4725-9ADF-6AA7CF75CEDC}" destId="{1E546209-765F-4E41-967A-547BB84CC4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3C8C1D-C9D0-4725-9ADF-6AA7CF75CE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E546209-765F-4E41-967A-547BB84CC4A2}" type="pres">
      <dgm:prSet presAssocID="{783C8C1D-C9D0-4725-9ADF-6AA7CF75C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53CFFEBB-53AB-473A-A9EB-EE635D8C5C61}" type="presOf" srcId="{783C8C1D-C9D0-4725-9ADF-6AA7CF75CEDC}" destId="{1E546209-765F-4E41-967A-547BB84CC4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59799F-A959-47EB-BA30-3B4938063C9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E116782-EE64-4894-B454-F862C450B44B}">
      <dgm:prSet phldrT="[Texto]" custT="1"/>
      <dgm:spPr/>
      <dgm:t>
        <a:bodyPr/>
        <a:lstStyle/>
        <a:p>
          <a:r>
            <a:rPr lang="es-ES" sz="2500"/>
            <a:t>Suma</a:t>
          </a:r>
          <a:endParaRPr lang="es-ES" sz="2500" dirty="0"/>
        </a:p>
      </dgm:t>
    </dgm:pt>
    <dgm:pt modelId="{810E7D94-4E66-4827-B8C4-82817727D751}" type="parTrans" cxnId="{E6D3A2B4-34FE-4712-81FD-2DB289813C6B}">
      <dgm:prSet/>
      <dgm:spPr/>
      <dgm:t>
        <a:bodyPr/>
        <a:lstStyle/>
        <a:p>
          <a:endParaRPr lang="es-ES"/>
        </a:p>
      </dgm:t>
    </dgm:pt>
    <dgm:pt modelId="{F70C0A7E-7F72-4FCC-BB61-A14E0446AEAE}" type="sibTrans" cxnId="{E6D3A2B4-34FE-4712-81FD-2DB289813C6B}">
      <dgm:prSet/>
      <dgm:spPr/>
      <dgm:t>
        <a:bodyPr/>
        <a:lstStyle/>
        <a:p>
          <a:endParaRPr lang="es-ES"/>
        </a:p>
      </dgm:t>
    </dgm:pt>
    <dgm:pt modelId="{FFCE6EC4-8C08-4556-B816-ED2B0486DD84}">
      <dgm:prSet phldrT="[Texto]"/>
      <dgm:spPr/>
      <dgm:t>
        <a:bodyPr/>
        <a:lstStyle/>
        <a:p>
          <a:r>
            <a:rPr lang="es-ES" dirty="0"/>
            <a:t>Resta</a:t>
          </a:r>
        </a:p>
      </dgm:t>
    </dgm:pt>
    <dgm:pt modelId="{A12F7A6C-2442-4A6D-8190-EECBD19884A3}" type="parTrans" cxnId="{CBF74CC2-A930-4017-B5BF-E04CF6B50066}">
      <dgm:prSet/>
      <dgm:spPr/>
      <dgm:t>
        <a:bodyPr/>
        <a:lstStyle/>
        <a:p>
          <a:endParaRPr lang="es-ES"/>
        </a:p>
      </dgm:t>
    </dgm:pt>
    <dgm:pt modelId="{6A7A188D-F137-4BDA-8644-A52555357ED9}" type="sibTrans" cxnId="{CBF74CC2-A930-4017-B5BF-E04CF6B50066}">
      <dgm:prSet/>
      <dgm:spPr/>
      <dgm:t>
        <a:bodyPr/>
        <a:lstStyle/>
        <a:p>
          <a:endParaRPr lang="es-ES"/>
        </a:p>
      </dgm:t>
    </dgm:pt>
    <dgm:pt modelId="{8F4449E3-C98C-4D52-9E72-16D3E54F7417}">
      <dgm:prSet phldrT="[Texto]" custT="1"/>
      <dgm:spPr/>
      <dgm:t>
        <a:bodyPr/>
        <a:lstStyle/>
        <a:p>
          <a:r>
            <a:rPr lang="es-ES" sz="2400" dirty="0"/>
            <a:t>entero b = 15-4=11;</a:t>
          </a:r>
          <a:br>
            <a:rPr lang="es-ES" sz="2400" dirty="0"/>
          </a:br>
          <a:endParaRPr lang="es-ES" sz="2400" dirty="0"/>
        </a:p>
      </dgm:t>
    </dgm:pt>
    <dgm:pt modelId="{FED94673-C97F-4AFD-8A04-B146E2C29FEA}" type="parTrans" cxnId="{62F70CE3-DE8B-4BF6-A4CF-7C62AD30D11D}">
      <dgm:prSet/>
      <dgm:spPr/>
      <dgm:t>
        <a:bodyPr/>
        <a:lstStyle/>
        <a:p>
          <a:endParaRPr lang="es-ES"/>
        </a:p>
      </dgm:t>
    </dgm:pt>
    <dgm:pt modelId="{280AEF7D-6DED-4B59-8BEA-97F618AE7E36}" type="sibTrans" cxnId="{62F70CE3-DE8B-4BF6-A4CF-7C62AD30D11D}">
      <dgm:prSet/>
      <dgm:spPr/>
      <dgm:t>
        <a:bodyPr/>
        <a:lstStyle/>
        <a:p>
          <a:endParaRPr lang="es-ES"/>
        </a:p>
      </dgm:t>
    </dgm:pt>
    <dgm:pt modelId="{6EF79CD8-7AD7-440A-AF2A-62C33DE152F0}">
      <dgm:prSet phldrT="[Texto]"/>
      <dgm:spPr/>
      <dgm:t>
        <a:bodyPr/>
        <a:lstStyle/>
        <a:p>
          <a:r>
            <a:rPr lang="es-ES" dirty="0"/>
            <a:t>Producto</a:t>
          </a:r>
        </a:p>
      </dgm:t>
    </dgm:pt>
    <dgm:pt modelId="{9234E95A-BE06-4596-B933-1F063BF84A88}" type="parTrans" cxnId="{4C21250A-5526-4147-B70C-80E7F46973CD}">
      <dgm:prSet/>
      <dgm:spPr/>
      <dgm:t>
        <a:bodyPr/>
        <a:lstStyle/>
        <a:p>
          <a:endParaRPr lang="es-ES"/>
        </a:p>
      </dgm:t>
    </dgm:pt>
    <dgm:pt modelId="{65A40228-7FF2-4E68-AA84-EE7A444C6A0A}" type="sibTrans" cxnId="{4C21250A-5526-4147-B70C-80E7F46973CD}">
      <dgm:prSet/>
      <dgm:spPr/>
      <dgm:t>
        <a:bodyPr/>
        <a:lstStyle/>
        <a:p>
          <a:endParaRPr lang="es-ES"/>
        </a:p>
      </dgm:t>
    </dgm:pt>
    <dgm:pt modelId="{93033E9E-421A-4820-8049-E6B789D36572}">
      <dgm:prSet phldrT="[Texto]" custT="1"/>
      <dgm:spPr/>
      <dgm:t>
        <a:bodyPr/>
        <a:lstStyle/>
        <a:p>
          <a:r>
            <a:rPr lang="es-ES" sz="2400" dirty="0"/>
            <a:t>entero c = 3*3=9;</a:t>
          </a:r>
        </a:p>
      </dgm:t>
    </dgm:pt>
    <dgm:pt modelId="{284F9557-078F-4AAE-8DFD-D747119AC430}" type="parTrans" cxnId="{077409DD-D725-47FF-B35E-F1867E7A736F}">
      <dgm:prSet/>
      <dgm:spPr/>
      <dgm:t>
        <a:bodyPr/>
        <a:lstStyle/>
        <a:p>
          <a:endParaRPr lang="es-ES"/>
        </a:p>
      </dgm:t>
    </dgm:pt>
    <dgm:pt modelId="{8F4E0E02-C185-4304-AE13-F163EF51B128}" type="sibTrans" cxnId="{077409DD-D725-47FF-B35E-F1867E7A736F}">
      <dgm:prSet/>
      <dgm:spPr/>
      <dgm:t>
        <a:bodyPr/>
        <a:lstStyle/>
        <a:p>
          <a:endParaRPr lang="es-ES"/>
        </a:p>
      </dgm:t>
    </dgm:pt>
    <dgm:pt modelId="{C42BF56F-B0F1-42A6-9AC8-F20881051F6B}">
      <dgm:prSet phldrT="[Texto]" custT="1"/>
      <dgm:spPr/>
      <dgm:t>
        <a:bodyPr/>
        <a:lstStyle/>
        <a:p>
          <a:r>
            <a:rPr lang="es-ES" sz="2400" dirty="0"/>
            <a:t>entero a = 5+6 = 11;</a:t>
          </a:r>
          <a:br>
            <a:rPr lang="es-ES" sz="2400" dirty="0"/>
          </a:br>
          <a:endParaRPr lang="es-ES" sz="2400" dirty="0"/>
        </a:p>
      </dgm:t>
    </dgm:pt>
    <dgm:pt modelId="{B71BE692-0694-4741-997E-914A05B9E894}" type="sibTrans" cxnId="{F4775D8C-CA5D-459F-A54B-CD9CCC8A2C9D}">
      <dgm:prSet/>
      <dgm:spPr/>
      <dgm:t>
        <a:bodyPr/>
        <a:lstStyle/>
        <a:p>
          <a:endParaRPr lang="es-ES"/>
        </a:p>
      </dgm:t>
    </dgm:pt>
    <dgm:pt modelId="{91168D7F-6A57-42D4-9698-3C0D8F448855}" type="parTrans" cxnId="{F4775D8C-CA5D-459F-A54B-CD9CCC8A2C9D}">
      <dgm:prSet/>
      <dgm:spPr/>
      <dgm:t>
        <a:bodyPr/>
        <a:lstStyle/>
        <a:p>
          <a:endParaRPr lang="es-ES"/>
        </a:p>
      </dgm:t>
    </dgm:pt>
    <dgm:pt modelId="{0A6DDB31-A9A7-4478-816E-7E937A131069}" type="pres">
      <dgm:prSet presAssocID="{E359799F-A959-47EB-BA30-3B4938063C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6842A48-F0EC-4335-A403-E58591E04169}" type="pres">
      <dgm:prSet presAssocID="{7E116782-EE64-4894-B454-F862C450B44B}" presName="composite" presStyleCnt="0"/>
      <dgm:spPr/>
    </dgm:pt>
    <dgm:pt modelId="{0FA4AFB1-1697-4DBF-ABBE-352A0BBBFFE4}" type="pres">
      <dgm:prSet presAssocID="{7E116782-EE64-4894-B454-F862C450B44B}" presName="parTx" presStyleLbl="alignNode1" presStyleIdx="0" presStyleCnt="3" custLinFactNeighborX="-47" custLinFactNeighborY="-192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8986E1-2CDA-40DF-BB08-3A74BB6EE738}" type="pres">
      <dgm:prSet presAssocID="{7E116782-EE64-4894-B454-F862C450B44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14364B-C2A4-44E0-8B56-45145A8107BC}" type="pres">
      <dgm:prSet presAssocID="{F70C0A7E-7F72-4FCC-BB61-A14E0446AEAE}" presName="space" presStyleCnt="0"/>
      <dgm:spPr/>
    </dgm:pt>
    <dgm:pt modelId="{1DEDE35C-3DA0-4645-9420-BC0757AD92D5}" type="pres">
      <dgm:prSet presAssocID="{FFCE6EC4-8C08-4556-B816-ED2B0486DD84}" presName="composite" presStyleCnt="0"/>
      <dgm:spPr/>
    </dgm:pt>
    <dgm:pt modelId="{BF75C198-DD9C-4785-8914-7B96BA2645B1}" type="pres">
      <dgm:prSet presAssocID="{FFCE6EC4-8C08-4556-B816-ED2B0486DD8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A37658-D849-40F9-8B65-D4ADFF061D2E}" type="pres">
      <dgm:prSet presAssocID="{FFCE6EC4-8C08-4556-B816-ED2B0486DD8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0EAFA4-65FE-4EC0-A66F-6690E3A5A3DD}" type="pres">
      <dgm:prSet presAssocID="{6A7A188D-F137-4BDA-8644-A52555357ED9}" presName="space" presStyleCnt="0"/>
      <dgm:spPr/>
    </dgm:pt>
    <dgm:pt modelId="{A3588668-A296-4E43-881F-9DEB2D23F0FC}" type="pres">
      <dgm:prSet presAssocID="{6EF79CD8-7AD7-440A-AF2A-62C33DE152F0}" presName="composite" presStyleCnt="0"/>
      <dgm:spPr/>
    </dgm:pt>
    <dgm:pt modelId="{C08D4980-3705-4E91-92C2-7571AD5D6217}" type="pres">
      <dgm:prSet presAssocID="{6EF79CD8-7AD7-440A-AF2A-62C33DE152F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11A44A-BCCE-432A-9EC6-8F0FB2A5CC54}" type="pres">
      <dgm:prSet presAssocID="{6EF79CD8-7AD7-440A-AF2A-62C33DE152F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BF74CC2-A930-4017-B5BF-E04CF6B50066}" srcId="{E359799F-A959-47EB-BA30-3B4938063C9D}" destId="{FFCE6EC4-8C08-4556-B816-ED2B0486DD84}" srcOrd="1" destOrd="0" parTransId="{A12F7A6C-2442-4A6D-8190-EECBD19884A3}" sibTransId="{6A7A188D-F137-4BDA-8644-A52555357ED9}"/>
    <dgm:cxn modelId="{077409DD-D725-47FF-B35E-F1867E7A736F}" srcId="{6EF79CD8-7AD7-440A-AF2A-62C33DE152F0}" destId="{93033E9E-421A-4820-8049-E6B789D36572}" srcOrd="0" destOrd="0" parTransId="{284F9557-078F-4AAE-8DFD-D747119AC430}" sibTransId="{8F4E0E02-C185-4304-AE13-F163EF51B128}"/>
    <dgm:cxn modelId="{22E13D95-34D5-4303-AD2C-2633A1972B79}" type="presOf" srcId="{8F4449E3-C98C-4D52-9E72-16D3E54F7417}" destId="{8FA37658-D849-40F9-8B65-D4ADFF061D2E}" srcOrd="0" destOrd="0" presId="urn:microsoft.com/office/officeart/2005/8/layout/hList1"/>
    <dgm:cxn modelId="{4C21250A-5526-4147-B70C-80E7F46973CD}" srcId="{E359799F-A959-47EB-BA30-3B4938063C9D}" destId="{6EF79CD8-7AD7-440A-AF2A-62C33DE152F0}" srcOrd="2" destOrd="0" parTransId="{9234E95A-BE06-4596-B933-1F063BF84A88}" sibTransId="{65A40228-7FF2-4E68-AA84-EE7A444C6A0A}"/>
    <dgm:cxn modelId="{62F70CE3-DE8B-4BF6-A4CF-7C62AD30D11D}" srcId="{FFCE6EC4-8C08-4556-B816-ED2B0486DD84}" destId="{8F4449E3-C98C-4D52-9E72-16D3E54F7417}" srcOrd="0" destOrd="0" parTransId="{FED94673-C97F-4AFD-8A04-B146E2C29FEA}" sibTransId="{280AEF7D-6DED-4B59-8BEA-97F618AE7E36}"/>
    <dgm:cxn modelId="{90B70870-7E0D-49CF-9ED6-6CBC5A10B623}" type="presOf" srcId="{FFCE6EC4-8C08-4556-B816-ED2B0486DD84}" destId="{BF75C198-DD9C-4785-8914-7B96BA2645B1}" srcOrd="0" destOrd="0" presId="urn:microsoft.com/office/officeart/2005/8/layout/hList1"/>
    <dgm:cxn modelId="{94CF4BE1-D46C-4C68-B4DC-F396B387C4CB}" type="presOf" srcId="{E359799F-A959-47EB-BA30-3B4938063C9D}" destId="{0A6DDB31-A9A7-4478-816E-7E937A131069}" srcOrd="0" destOrd="0" presId="urn:microsoft.com/office/officeart/2005/8/layout/hList1"/>
    <dgm:cxn modelId="{E6D3A2B4-34FE-4712-81FD-2DB289813C6B}" srcId="{E359799F-A959-47EB-BA30-3B4938063C9D}" destId="{7E116782-EE64-4894-B454-F862C450B44B}" srcOrd="0" destOrd="0" parTransId="{810E7D94-4E66-4827-B8C4-82817727D751}" sibTransId="{F70C0A7E-7F72-4FCC-BB61-A14E0446AEAE}"/>
    <dgm:cxn modelId="{F4775D8C-CA5D-459F-A54B-CD9CCC8A2C9D}" srcId="{7E116782-EE64-4894-B454-F862C450B44B}" destId="{C42BF56F-B0F1-42A6-9AC8-F20881051F6B}" srcOrd="0" destOrd="0" parTransId="{91168D7F-6A57-42D4-9698-3C0D8F448855}" sibTransId="{B71BE692-0694-4741-997E-914A05B9E894}"/>
    <dgm:cxn modelId="{52D03B0E-1C41-4428-921A-FFD06828030F}" type="presOf" srcId="{93033E9E-421A-4820-8049-E6B789D36572}" destId="{4511A44A-BCCE-432A-9EC6-8F0FB2A5CC54}" srcOrd="0" destOrd="0" presId="urn:microsoft.com/office/officeart/2005/8/layout/hList1"/>
    <dgm:cxn modelId="{0255E801-9377-4706-B642-C72ED763B675}" type="presOf" srcId="{6EF79CD8-7AD7-440A-AF2A-62C33DE152F0}" destId="{C08D4980-3705-4E91-92C2-7571AD5D6217}" srcOrd="0" destOrd="0" presId="urn:microsoft.com/office/officeart/2005/8/layout/hList1"/>
    <dgm:cxn modelId="{2C1480AF-2A3D-4785-8DF3-5B291A2B7FE2}" type="presOf" srcId="{7E116782-EE64-4894-B454-F862C450B44B}" destId="{0FA4AFB1-1697-4DBF-ABBE-352A0BBBFFE4}" srcOrd="0" destOrd="0" presId="urn:microsoft.com/office/officeart/2005/8/layout/hList1"/>
    <dgm:cxn modelId="{8017FF13-C6D8-4319-AB1F-1473BC2111F1}" type="presOf" srcId="{C42BF56F-B0F1-42A6-9AC8-F20881051F6B}" destId="{868986E1-2CDA-40DF-BB08-3A74BB6EE738}" srcOrd="0" destOrd="0" presId="urn:microsoft.com/office/officeart/2005/8/layout/hList1"/>
    <dgm:cxn modelId="{E4E68022-A6B4-4EAD-9B29-807697B0300F}" type="presParOf" srcId="{0A6DDB31-A9A7-4478-816E-7E937A131069}" destId="{36842A48-F0EC-4335-A403-E58591E04169}" srcOrd="0" destOrd="0" presId="urn:microsoft.com/office/officeart/2005/8/layout/hList1"/>
    <dgm:cxn modelId="{47BEC678-859B-4A07-8DBE-26882A1658E7}" type="presParOf" srcId="{36842A48-F0EC-4335-A403-E58591E04169}" destId="{0FA4AFB1-1697-4DBF-ABBE-352A0BBBFFE4}" srcOrd="0" destOrd="0" presId="urn:microsoft.com/office/officeart/2005/8/layout/hList1"/>
    <dgm:cxn modelId="{C01A6596-32FE-4302-AA31-4E3C1EC43363}" type="presParOf" srcId="{36842A48-F0EC-4335-A403-E58591E04169}" destId="{868986E1-2CDA-40DF-BB08-3A74BB6EE738}" srcOrd="1" destOrd="0" presId="urn:microsoft.com/office/officeart/2005/8/layout/hList1"/>
    <dgm:cxn modelId="{8ECA317F-BC07-4470-BF9A-8B135F2CE1D1}" type="presParOf" srcId="{0A6DDB31-A9A7-4478-816E-7E937A131069}" destId="{8714364B-C2A4-44E0-8B56-45145A8107BC}" srcOrd="1" destOrd="0" presId="urn:microsoft.com/office/officeart/2005/8/layout/hList1"/>
    <dgm:cxn modelId="{51878FED-2E79-4385-96EC-733A50396880}" type="presParOf" srcId="{0A6DDB31-A9A7-4478-816E-7E937A131069}" destId="{1DEDE35C-3DA0-4645-9420-BC0757AD92D5}" srcOrd="2" destOrd="0" presId="urn:microsoft.com/office/officeart/2005/8/layout/hList1"/>
    <dgm:cxn modelId="{0119348E-53C8-48E6-8779-BDC04E965210}" type="presParOf" srcId="{1DEDE35C-3DA0-4645-9420-BC0757AD92D5}" destId="{BF75C198-DD9C-4785-8914-7B96BA2645B1}" srcOrd="0" destOrd="0" presId="urn:microsoft.com/office/officeart/2005/8/layout/hList1"/>
    <dgm:cxn modelId="{D03CA1A9-3E89-4E10-8403-23E7D0088886}" type="presParOf" srcId="{1DEDE35C-3DA0-4645-9420-BC0757AD92D5}" destId="{8FA37658-D849-40F9-8B65-D4ADFF061D2E}" srcOrd="1" destOrd="0" presId="urn:microsoft.com/office/officeart/2005/8/layout/hList1"/>
    <dgm:cxn modelId="{D6282208-C313-4902-BB27-F3AC29A67675}" type="presParOf" srcId="{0A6DDB31-A9A7-4478-816E-7E937A131069}" destId="{F90EAFA4-65FE-4EC0-A66F-6690E3A5A3DD}" srcOrd="3" destOrd="0" presId="urn:microsoft.com/office/officeart/2005/8/layout/hList1"/>
    <dgm:cxn modelId="{5543C8AD-59D0-4B23-8EEF-4487D1CBEA04}" type="presParOf" srcId="{0A6DDB31-A9A7-4478-816E-7E937A131069}" destId="{A3588668-A296-4E43-881F-9DEB2D23F0FC}" srcOrd="4" destOrd="0" presId="urn:microsoft.com/office/officeart/2005/8/layout/hList1"/>
    <dgm:cxn modelId="{DB2D0BAB-1BDB-47D0-81E4-BC59E0D976E6}" type="presParOf" srcId="{A3588668-A296-4E43-881F-9DEB2D23F0FC}" destId="{C08D4980-3705-4E91-92C2-7571AD5D6217}" srcOrd="0" destOrd="0" presId="urn:microsoft.com/office/officeart/2005/8/layout/hList1"/>
    <dgm:cxn modelId="{D559DCD5-9EDA-4D4F-8BBF-5DCC281F26E2}" type="presParOf" srcId="{A3588668-A296-4E43-881F-9DEB2D23F0FC}" destId="{4511A44A-BCCE-432A-9EC6-8F0FB2A5CC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71560D2-FC72-4EC5-A07C-F02AE86E7A2C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160DFED8-465A-46D6-8442-C2492EE9DEF8}">
      <dgm:prSet phldrT="[Texto]" custT="1"/>
      <dgm:spPr/>
      <dgm:t>
        <a:bodyPr/>
        <a:lstStyle/>
        <a:p>
          <a:r>
            <a:rPr lang="es-ES" sz="2000" dirty="0"/>
            <a:t>División</a:t>
          </a:r>
        </a:p>
      </dgm:t>
    </dgm:pt>
    <dgm:pt modelId="{68A4612E-505A-440B-B08B-AD09F9E413B6}" type="parTrans" cxnId="{185DC492-A15F-4E14-B94B-2984C6A5D552}">
      <dgm:prSet/>
      <dgm:spPr/>
      <dgm:t>
        <a:bodyPr/>
        <a:lstStyle/>
        <a:p>
          <a:endParaRPr lang="es-ES"/>
        </a:p>
      </dgm:t>
    </dgm:pt>
    <dgm:pt modelId="{F05EB882-1FD8-4E80-8119-2A5F8F7E7A94}" type="sibTrans" cxnId="{185DC492-A15F-4E14-B94B-2984C6A5D552}">
      <dgm:prSet/>
      <dgm:spPr/>
      <dgm:t>
        <a:bodyPr/>
        <a:lstStyle/>
        <a:p>
          <a:endParaRPr lang="es-ES"/>
        </a:p>
      </dgm:t>
    </dgm:pt>
    <dgm:pt modelId="{DA4AD55B-6E25-4849-AC36-EC95383704A9}">
      <dgm:prSet phldrT="[Texto]" custT="1"/>
      <dgm:spPr/>
      <dgm:t>
        <a:bodyPr/>
        <a:lstStyle/>
        <a:p>
          <a:r>
            <a:rPr lang="es-ES" sz="2400" dirty="0"/>
            <a:t>flotante d = 40/10 = 4.0</a:t>
          </a:r>
          <a:r>
            <a:rPr lang="es-ES" sz="2600" dirty="0"/>
            <a:t>;</a:t>
          </a:r>
        </a:p>
      </dgm:t>
    </dgm:pt>
    <dgm:pt modelId="{6D36B4D9-E876-4A41-B3D7-812A8B3FFC85}" type="parTrans" cxnId="{81CA3CD8-4F2A-4D6B-8B7F-5F50EDBCA681}">
      <dgm:prSet/>
      <dgm:spPr/>
      <dgm:t>
        <a:bodyPr/>
        <a:lstStyle/>
        <a:p>
          <a:endParaRPr lang="es-ES"/>
        </a:p>
      </dgm:t>
    </dgm:pt>
    <dgm:pt modelId="{9BEE2629-07C0-4DB2-A593-28D318349993}" type="sibTrans" cxnId="{81CA3CD8-4F2A-4D6B-8B7F-5F50EDBCA681}">
      <dgm:prSet/>
      <dgm:spPr/>
      <dgm:t>
        <a:bodyPr/>
        <a:lstStyle/>
        <a:p>
          <a:endParaRPr lang="es-ES"/>
        </a:p>
      </dgm:t>
    </dgm:pt>
    <dgm:pt modelId="{9CF53EFE-2F23-4644-8D92-E0B1CA23CB4F}">
      <dgm:prSet phldrT="[Texto]" custT="1"/>
      <dgm:spPr/>
      <dgm:t>
        <a:bodyPr/>
        <a:lstStyle/>
        <a:p>
          <a:r>
            <a:rPr lang="es-ES" sz="2000" dirty="0"/>
            <a:t>Resto</a:t>
          </a:r>
        </a:p>
      </dgm:t>
    </dgm:pt>
    <dgm:pt modelId="{2CD44473-C2C1-45C1-B4DA-553FA0E8B22C}" type="parTrans" cxnId="{A508846B-9DD6-4F15-85F0-B9639DE825E8}">
      <dgm:prSet/>
      <dgm:spPr/>
      <dgm:t>
        <a:bodyPr/>
        <a:lstStyle/>
        <a:p>
          <a:endParaRPr lang="es-ES"/>
        </a:p>
      </dgm:t>
    </dgm:pt>
    <dgm:pt modelId="{B3D4D15E-F2B5-4BE4-944C-F7F515CD0BCB}" type="sibTrans" cxnId="{A508846B-9DD6-4F15-85F0-B9639DE825E8}">
      <dgm:prSet/>
      <dgm:spPr/>
      <dgm:t>
        <a:bodyPr/>
        <a:lstStyle/>
        <a:p>
          <a:endParaRPr lang="es-ES"/>
        </a:p>
      </dgm:t>
    </dgm:pt>
    <dgm:pt modelId="{F55DB04B-B0B8-4B33-A462-EFD0B70F4299}">
      <dgm:prSet phldrT="[Texto]" custT="1"/>
      <dgm:spPr/>
      <dgm:t>
        <a:bodyPr/>
        <a:lstStyle/>
        <a:p>
          <a:r>
            <a:rPr lang="es-ES" sz="2400" dirty="0"/>
            <a:t>entero e= 50 % 8=2;</a:t>
          </a:r>
        </a:p>
      </dgm:t>
    </dgm:pt>
    <dgm:pt modelId="{0C90AED8-09F8-4027-952E-2D82D2016CC6}" type="parTrans" cxnId="{7B234500-E01C-4D31-AD95-C8791C0585AC}">
      <dgm:prSet/>
      <dgm:spPr/>
      <dgm:t>
        <a:bodyPr/>
        <a:lstStyle/>
        <a:p>
          <a:endParaRPr lang="es-ES"/>
        </a:p>
      </dgm:t>
    </dgm:pt>
    <dgm:pt modelId="{17369BAE-CAF8-4E2E-B871-DCFC9D936E2E}" type="sibTrans" cxnId="{7B234500-E01C-4D31-AD95-C8791C0585AC}">
      <dgm:prSet/>
      <dgm:spPr/>
      <dgm:t>
        <a:bodyPr/>
        <a:lstStyle/>
        <a:p>
          <a:endParaRPr lang="es-ES"/>
        </a:p>
      </dgm:t>
    </dgm:pt>
    <dgm:pt modelId="{6968F775-2705-4574-8AFA-DEE5B780CFBF}" type="pres">
      <dgm:prSet presAssocID="{871560D2-FC72-4EC5-A07C-F02AE86E7A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2FE7CBE-B995-47C9-BCD1-F6069DA4FFE4}" type="pres">
      <dgm:prSet presAssocID="{160DFED8-465A-46D6-8442-C2492EE9DEF8}" presName="composite" presStyleCnt="0"/>
      <dgm:spPr/>
    </dgm:pt>
    <dgm:pt modelId="{84B8770A-1F21-4C96-9A1C-C2227E64BD60}" type="pres">
      <dgm:prSet presAssocID="{160DFED8-465A-46D6-8442-C2492EE9DEF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4440FEC-E092-4CDD-B31E-6AB16A6DCA42}" type="pres">
      <dgm:prSet presAssocID="{160DFED8-465A-46D6-8442-C2492EE9DEF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B93FBB-E65A-4067-8DA2-CAC65AEA69C1}" type="pres">
      <dgm:prSet presAssocID="{F05EB882-1FD8-4E80-8119-2A5F8F7E7A94}" presName="space" presStyleCnt="0"/>
      <dgm:spPr/>
    </dgm:pt>
    <dgm:pt modelId="{D0CC58C4-F7BD-49D0-A29C-F5DF1C76F3DB}" type="pres">
      <dgm:prSet presAssocID="{9CF53EFE-2F23-4644-8D92-E0B1CA23CB4F}" presName="composite" presStyleCnt="0"/>
      <dgm:spPr/>
    </dgm:pt>
    <dgm:pt modelId="{5FA66629-3F33-4D41-BAD7-5E1056C10379}" type="pres">
      <dgm:prSet presAssocID="{9CF53EFE-2F23-4644-8D92-E0B1CA23CB4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AF3413-852A-4FC3-A081-038CBC14585E}" type="pres">
      <dgm:prSet presAssocID="{9CF53EFE-2F23-4644-8D92-E0B1CA23CB4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02D6CC4-443F-42C0-B295-4F0FFA740AE9}" type="presOf" srcId="{F55DB04B-B0B8-4B33-A462-EFD0B70F4299}" destId="{08AF3413-852A-4FC3-A081-038CBC14585E}" srcOrd="0" destOrd="0" presId="urn:microsoft.com/office/officeart/2005/8/layout/hList1"/>
    <dgm:cxn modelId="{7B234500-E01C-4D31-AD95-C8791C0585AC}" srcId="{9CF53EFE-2F23-4644-8D92-E0B1CA23CB4F}" destId="{F55DB04B-B0B8-4B33-A462-EFD0B70F4299}" srcOrd="0" destOrd="0" parTransId="{0C90AED8-09F8-4027-952E-2D82D2016CC6}" sibTransId="{17369BAE-CAF8-4E2E-B871-DCFC9D936E2E}"/>
    <dgm:cxn modelId="{81CA3CD8-4F2A-4D6B-8B7F-5F50EDBCA681}" srcId="{160DFED8-465A-46D6-8442-C2492EE9DEF8}" destId="{DA4AD55B-6E25-4849-AC36-EC95383704A9}" srcOrd="0" destOrd="0" parTransId="{6D36B4D9-E876-4A41-B3D7-812A8B3FFC85}" sibTransId="{9BEE2629-07C0-4DB2-A593-28D318349993}"/>
    <dgm:cxn modelId="{C2EB6633-6E22-464B-8958-7B9C01ECE981}" type="presOf" srcId="{160DFED8-465A-46D6-8442-C2492EE9DEF8}" destId="{84B8770A-1F21-4C96-9A1C-C2227E64BD60}" srcOrd="0" destOrd="0" presId="urn:microsoft.com/office/officeart/2005/8/layout/hList1"/>
    <dgm:cxn modelId="{3BA8D32B-195D-4AB0-BBBB-6A6BB8428426}" type="presOf" srcId="{9CF53EFE-2F23-4644-8D92-E0B1CA23CB4F}" destId="{5FA66629-3F33-4D41-BAD7-5E1056C10379}" srcOrd="0" destOrd="0" presId="urn:microsoft.com/office/officeart/2005/8/layout/hList1"/>
    <dgm:cxn modelId="{B415970C-A224-41CE-81A3-9142367EC06B}" type="presOf" srcId="{871560D2-FC72-4EC5-A07C-F02AE86E7A2C}" destId="{6968F775-2705-4574-8AFA-DEE5B780CFBF}" srcOrd="0" destOrd="0" presId="urn:microsoft.com/office/officeart/2005/8/layout/hList1"/>
    <dgm:cxn modelId="{A508846B-9DD6-4F15-85F0-B9639DE825E8}" srcId="{871560D2-FC72-4EC5-A07C-F02AE86E7A2C}" destId="{9CF53EFE-2F23-4644-8D92-E0B1CA23CB4F}" srcOrd="1" destOrd="0" parTransId="{2CD44473-C2C1-45C1-B4DA-553FA0E8B22C}" sibTransId="{B3D4D15E-F2B5-4BE4-944C-F7F515CD0BCB}"/>
    <dgm:cxn modelId="{CAA3EB62-733B-4C33-825B-9194C80FD3AB}" type="presOf" srcId="{DA4AD55B-6E25-4849-AC36-EC95383704A9}" destId="{44440FEC-E092-4CDD-B31E-6AB16A6DCA42}" srcOrd="0" destOrd="0" presId="urn:microsoft.com/office/officeart/2005/8/layout/hList1"/>
    <dgm:cxn modelId="{185DC492-A15F-4E14-B94B-2984C6A5D552}" srcId="{871560D2-FC72-4EC5-A07C-F02AE86E7A2C}" destId="{160DFED8-465A-46D6-8442-C2492EE9DEF8}" srcOrd="0" destOrd="0" parTransId="{68A4612E-505A-440B-B08B-AD09F9E413B6}" sibTransId="{F05EB882-1FD8-4E80-8119-2A5F8F7E7A94}"/>
    <dgm:cxn modelId="{8511AD2B-906C-44EB-BBAB-28118661D5E2}" type="presParOf" srcId="{6968F775-2705-4574-8AFA-DEE5B780CFBF}" destId="{92FE7CBE-B995-47C9-BCD1-F6069DA4FFE4}" srcOrd="0" destOrd="0" presId="urn:microsoft.com/office/officeart/2005/8/layout/hList1"/>
    <dgm:cxn modelId="{4DFD2EF2-8A4A-4FB7-8670-E783881AF329}" type="presParOf" srcId="{92FE7CBE-B995-47C9-BCD1-F6069DA4FFE4}" destId="{84B8770A-1F21-4C96-9A1C-C2227E64BD60}" srcOrd="0" destOrd="0" presId="urn:microsoft.com/office/officeart/2005/8/layout/hList1"/>
    <dgm:cxn modelId="{A0B141F5-EC38-4033-9A03-B6A1A543B0FE}" type="presParOf" srcId="{92FE7CBE-B995-47C9-BCD1-F6069DA4FFE4}" destId="{44440FEC-E092-4CDD-B31E-6AB16A6DCA42}" srcOrd="1" destOrd="0" presId="urn:microsoft.com/office/officeart/2005/8/layout/hList1"/>
    <dgm:cxn modelId="{C079F68B-E1AE-4C69-A975-B4B478A486F4}" type="presParOf" srcId="{6968F775-2705-4574-8AFA-DEE5B780CFBF}" destId="{0FB93FBB-E65A-4067-8DA2-CAC65AEA69C1}" srcOrd="1" destOrd="0" presId="urn:microsoft.com/office/officeart/2005/8/layout/hList1"/>
    <dgm:cxn modelId="{C84E1B04-9412-4C88-A5FB-B937E8D9830D}" type="presParOf" srcId="{6968F775-2705-4574-8AFA-DEE5B780CFBF}" destId="{D0CC58C4-F7BD-49D0-A29C-F5DF1C76F3DB}" srcOrd="2" destOrd="0" presId="urn:microsoft.com/office/officeart/2005/8/layout/hList1"/>
    <dgm:cxn modelId="{B09A068F-0A33-43A2-9C00-CCD096B38225}" type="presParOf" srcId="{D0CC58C4-F7BD-49D0-A29C-F5DF1C76F3DB}" destId="{5FA66629-3F33-4D41-BAD7-5E1056C10379}" srcOrd="0" destOrd="0" presId="urn:microsoft.com/office/officeart/2005/8/layout/hList1"/>
    <dgm:cxn modelId="{FCDC4907-EE3D-4C40-8DCF-5973BC2332CE}" type="presParOf" srcId="{D0CC58C4-F7BD-49D0-A29C-F5DF1C76F3DB}" destId="{08AF3413-852A-4FC3-A081-038CBC14585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3C8C1D-C9D0-4725-9ADF-6AA7CF75CE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E546209-765F-4E41-967A-547BB84CC4A2}" type="pres">
      <dgm:prSet presAssocID="{783C8C1D-C9D0-4725-9ADF-6AA7CF75C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53CFFEBB-53AB-473A-A9EB-EE635D8C5C61}" type="presOf" srcId="{783C8C1D-C9D0-4725-9ADF-6AA7CF75CEDC}" destId="{1E546209-765F-4E41-967A-547BB84CC4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3C8C1D-C9D0-4725-9ADF-6AA7CF75CED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E546209-765F-4E41-967A-547BB84CC4A2}" type="pres">
      <dgm:prSet presAssocID="{783C8C1D-C9D0-4725-9ADF-6AA7CF75CE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53CFFEBB-53AB-473A-A9EB-EE635D8C5C61}" type="presOf" srcId="{783C8C1D-C9D0-4725-9ADF-6AA7CF75CEDC}" destId="{1E546209-765F-4E41-967A-547BB84CC4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C4BF5-D91E-4F91-B37D-B3328E1EBAD9}">
      <dsp:nvSpPr>
        <dsp:cNvPr id="0" name=""/>
        <dsp:cNvSpPr/>
      </dsp:nvSpPr>
      <dsp:spPr>
        <a:xfrm rot="5400000">
          <a:off x="413743" y="1979549"/>
          <a:ext cx="1236166" cy="205695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F1BF-72FD-4343-809B-F6FE9211179E}">
      <dsp:nvSpPr>
        <dsp:cNvPr id="0" name=""/>
        <dsp:cNvSpPr/>
      </dsp:nvSpPr>
      <dsp:spPr>
        <a:xfrm>
          <a:off x="207396" y="2594135"/>
          <a:ext cx="1857029" cy="1627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/>
            <a:t>Definición del Problema</a:t>
          </a:r>
        </a:p>
      </dsp:txBody>
      <dsp:txXfrm>
        <a:off x="207396" y="2594135"/>
        <a:ext cx="1857029" cy="1627794"/>
      </dsp:txXfrm>
    </dsp:sp>
    <dsp:sp modelId="{68CC12A8-E94A-44C3-A615-6403FD004EF0}">
      <dsp:nvSpPr>
        <dsp:cNvPr id="0" name=""/>
        <dsp:cNvSpPr/>
      </dsp:nvSpPr>
      <dsp:spPr>
        <a:xfrm>
          <a:off x="1714042" y="1828114"/>
          <a:ext cx="350382" cy="350382"/>
        </a:xfrm>
        <a:prstGeom prst="triangle">
          <a:avLst>
            <a:gd name="adj" fmla="val 100000"/>
          </a:avLst>
        </a:prstGeom>
        <a:solidFill>
          <a:schemeClr val="accent5">
            <a:hueOff val="-1241735"/>
            <a:satOff val="4976"/>
            <a:lumOff val="1078"/>
            <a:alphaOff val="0"/>
          </a:schemeClr>
        </a:solidFill>
        <a:ln w="25400" cap="flat" cmpd="sng" algn="ctr">
          <a:solidFill>
            <a:schemeClr val="accent5">
              <a:hueOff val="-1241735"/>
              <a:satOff val="4976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6C9A3-91A2-4792-A517-F881CBE34167}">
      <dsp:nvSpPr>
        <dsp:cNvPr id="0" name=""/>
        <dsp:cNvSpPr/>
      </dsp:nvSpPr>
      <dsp:spPr>
        <a:xfrm rot="5400000">
          <a:off x="2687109" y="1417002"/>
          <a:ext cx="1236166" cy="205695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0AC89-4F7F-4A8B-A2CB-AF88F2558058}">
      <dsp:nvSpPr>
        <dsp:cNvPr id="0" name=""/>
        <dsp:cNvSpPr/>
      </dsp:nvSpPr>
      <dsp:spPr>
        <a:xfrm>
          <a:off x="2480762" y="2031588"/>
          <a:ext cx="1857029" cy="1627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/>
            <a:t>Análisis del Problema</a:t>
          </a:r>
        </a:p>
      </dsp:txBody>
      <dsp:txXfrm>
        <a:off x="2480762" y="2031588"/>
        <a:ext cx="1857029" cy="1627794"/>
      </dsp:txXfrm>
    </dsp:sp>
    <dsp:sp modelId="{7007213D-7542-4A5C-B837-3EB0525CFF06}">
      <dsp:nvSpPr>
        <dsp:cNvPr id="0" name=""/>
        <dsp:cNvSpPr/>
      </dsp:nvSpPr>
      <dsp:spPr>
        <a:xfrm>
          <a:off x="3987408" y="1265567"/>
          <a:ext cx="350382" cy="350382"/>
        </a:xfrm>
        <a:prstGeom prst="triangle">
          <a:avLst>
            <a:gd name="adj" fmla="val 100000"/>
          </a:avLst>
        </a:prstGeom>
        <a:solidFill>
          <a:schemeClr val="accent5">
            <a:hueOff val="-3725204"/>
            <a:satOff val="14929"/>
            <a:lumOff val="3235"/>
            <a:alphaOff val="0"/>
          </a:schemeClr>
        </a:solidFill>
        <a:ln w="25400" cap="flat" cmpd="sng" algn="ctr">
          <a:solidFill>
            <a:schemeClr val="accent5">
              <a:hueOff val="-3725204"/>
              <a:satOff val="14929"/>
              <a:lumOff val="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9878E-D7D7-460B-8A0D-DFE6FAEA6D1F}">
      <dsp:nvSpPr>
        <dsp:cNvPr id="0" name=""/>
        <dsp:cNvSpPr/>
      </dsp:nvSpPr>
      <dsp:spPr>
        <a:xfrm rot="5400000">
          <a:off x="4960475" y="854455"/>
          <a:ext cx="1236166" cy="205695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98BE0-67A6-4BF5-9A53-70C6F3AC17D4}">
      <dsp:nvSpPr>
        <dsp:cNvPr id="0" name=""/>
        <dsp:cNvSpPr/>
      </dsp:nvSpPr>
      <dsp:spPr>
        <a:xfrm>
          <a:off x="4754128" y="1469041"/>
          <a:ext cx="1857029" cy="1627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/>
            <a:t>Diseño del Algoritmo</a:t>
          </a:r>
        </a:p>
      </dsp:txBody>
      <dsp:txXfrm>
        <a:off x="4754128" y="1469041"/>
        <a:ext cx="1857029" cy="1627794"/>
      </dsp:txXfrm>
    </dsp:sp>
    <dsp:sp modelId="{8CA52704-B310-47D5-8299-9828F5FECEE2}">
      <dsp:nvSpPr>
        <dsp:cNvPr id="0" name=""/>
        <dsp:cNvSpPr/>
      </dsp:nvSpPr>
      <dsp:spPr>
        <a:xfrm>
          <a:off x="6260774" y="703020"/>
          <a:ext cx="350382" cy="350382"/>
        </a:xfrm>
        <a:prstGeom prst="triangle">
          <a:avLst>
            <a:gd name="adj" fmla="val 100000"/>
          </a:avLst>
        </a:prstGeom>
        <a:solidFill>
          <a:schemeClr val="accent5">
            <a:hueOff val="-6208672"/>
            <a:satOff val="24882"/>
            <a:lumOff val="5392"/>
            <a:alphaOff val="0"/>
          </a:schemeClr>
        </a:solidFill>
        <a:ln w="25400" cap="flat" cmpd="sng" algn="ctr">
          <a:solidFill>
            <a:schemeClr val="accent5">
              <a:hueOff val="-6208672"/>
              <a:satOff val="24882"/>
              <a:lumOff val="53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0DEFA-6004-4FFD-99F3-75CCE0311435}">
      <dsp:nvSpPr>
        <dsp:cNvPr id="0" name=""/>
        <dsp:cNvSpPr/>
      </dsp:nvSpPr>
      <dsp:spPr>
        <a:xfrm rot="5400000">
          <a:off x="7233841" y="291909"/>
          <a:ext cx="1236166" cy="205695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AD331-3CB4-4909-8006-26E5DDA938C3}">
      <dsp:nvSpPr>
        <dsp:cNvPr id="0" name=""/>
        <dsp:cNvSpPr/>
      </dsp:nvSpPr>
      <dsp:spPr>
        <a:xfrm>
          <a:off x="7027495" y="906495"/>
          <a:ext cx="1857029" cy="1627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/>
            <a:t>Codificación</a:t>
          </a:r>
        </a:p>
      </dsp:txBody>
      <dsp:txXfrm>
        <a:off x="7027495" y="906495"/>
        <a:ext cx="1857029" cy="1627794"/>
      </dsp:txXfrm>
    </dsp:sp>
    <dsp:sp modelId="{620B742D-8117-4BFC-A702-2249C73060A8}">
      <dsp:nvSpPr>
        <dsp:cNvPr id="0" name=""/>
        <dsp:cNvSpPr/>
      </dsp:nvSpPr>
      <dsp:spPr>
        <a:xfrm>
          <a:off x="8534141" y="140473"/>
          <a:ext cx="350382" cy="350382"/>
        </a:xfrm>
        <a:prstGeom prst="triangle">
          <a:avLst>
            <a:gd name="adj" fmla="val 100000"/>
          </a:avLst>
        </a:prstGeom>
        <a:solidFill>
          <a:schemeClr val="accent5">
            <a:hueOff val="-8692142"/>
            <a:satOff val="34835"/>
            <a:lumOff val="7549"/>
            <a:alphaOff val="0"/>
          </a:schemeClr>
        </a:solidFill>
        <a:ln w="25400" cap="flat" cmpd="sng" algn="ctr">
          <a:solidFill>
            <a:schemeClr val="accent5">
              <a:hueOff val="-8692142"/>
              <a:satOff val="34835"/>
              <a:lumOff val="7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93485-8FC1-4A8B-9A31-69C38CD6E5D3}">
      <dsp:nvSpPr>
        <dsp:cNvPr id="0" name=""/>
        <dsp:cNvSpPr/>
      </dsp:nvSpPr>
      <dsp:spPr>
        <a:xfrm rot="5400000">
          <a:off x="9507208" y="-270637"/>
          <a:ext cx="1236166" cy="2056953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5703D-383A-4ADD-B6F1-E3438FED357F}">
      <dsp:nvSpPr>
        <dsp:cNvPr id="0" name=""/>
        <dsp:cNvSpPr/>
      </dsp:nvSpPr>
      <dsp:spPr>
        <a:xfrm>
          <a:off x="9300861" y="343948"/>
          <a:ext cx="1857029" cy="1627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kern="1200" dirty="0"/>
            <a:t>Prueba y Depuración</a:t>
          </a:r>
        </a:p>
      </dsp:txBody>
      <dsp:txXfrm>
        <a:off x="9300861" y="343948"/>
        <a:ext cx="1857029" cy="1627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26933-6102-4D6B-B5BE-F0FC7655F250}">
      <dsp:nvSpPr>
        <dsp:cNvPr id="0" name=""/>
        <dsp:cNvSpPr/>
      </dsp:nvSpPr>
      <dsp:spPr>
        <a:xfrm>
          <a:off x="0" y="355490"/>
          <a:ext cx="5760640" cy="10313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/>
            <a:t>Secuenciales</a:t>
          </a:r>
        </a:p>
      </dsp:txBody>
      <dsp:txXfrm>
        <a:off x="50347" y="405837"/>
        <a:ext cx="5659946" cy="930660"/>
      </dsp:txXfrm>
    </dsp:sp>
    <dsp:sp modelId="{45F720B5-A8F1-40B1-8F2D-3B168641E8A7}">
      <dsp:nvSpPr>
        <dsp:cNvPr id="0" name=""/>
        <dsp:cNvSpPr/>
      </dsp:nvSpPr>
      <dsp:spPr>
        <a:xfrm>
          <a:off x="0" y="1510685"/>
          <a:ext cx="5760640" cy="10313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/>
            <a:t>Selectivas o De Decisión</a:t>
          </a:r>
        </a:p>
      </dsp:txBody>
      <dsp:txXfrm>
        <a:off x="50347" y="1561032"/>
        <a:ext cx="5659946" cy="930660"/>
      </dsp:txXfrm>
    </dsp:sp>
    <dsp:sp modelId="{17B3D49F-1FEE-4D9E-9DDD-A4B2B6DBAF1E}">
      <dsp:nvSpPr>
        <dsp:cNvPr id="0" name=""/>
        <dsp:cNvSpPr/>
      </dsp:nvSpPr>
      <dsp:spPr>
        <a:xfrm>
          <a:off x="0" y="2665880"/>
          <a:ext cx="5760640" cy="10313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300" kern="1200" dirty="0"/>
            <a:t>Repetitivas</a:t>
          </a:r>
        </a:p>
      </dsp:txBody>
      <dsp:txXfrm>
        <a:off x="50347" y="2716227"/>
        <a:ext cx="5659946" cy="9306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4AFB1-1697-4DBF-ABBE-352A0BBBFFE4}">
      <dsp:nvSpPr>
        <dsp:cNvPr id="0" name=""/>
        <dsp:cNvSpPr/>
      </dsp:nvSpPr>
      <dsp:spPr>
        <a:xfrm>
          <a:off x="1779" y="0"/>
          <a:ext cx="3203230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/>
            <a:t>Suma</a:t>
          </a:r>
          <a:endParaRPr lang="es-ES" sz="2500" kern="1200" dirty="0"/>
        </a:p>
      </dsp:txBody>
      <dsp:txXfrm>
        <a:off x="1779" y="0"/>
        <a:ext cx="3203230" cy="720000"/>
      </dsp:txXfrm>
    </dsp:sp>
    <dsp:sp modelId="{868986E1-2CDA-40DF-BB08-3A74BB6EE738}">
      <dsp:nvSpPr>
        <dsp:cNvPr id="0" name=""/>
        <dsp:cNvSpPr/>
      </dsp:nvSpPr>
      <dsp:spPr>
        <a:xfrm>
          <a:off x="3285" y="747104"/>
          <a:ext cx="3203230" cy="10980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/>
            <a:t>entero a = 5+6 = 11;</a:t>
          </a:r>
          <a:br>
            <a:rPr lang="es-ES" sz="2400" kern="1200" dirty="0"/>
          </a:br>
          <a:endParaRPr lang="es-ES" sz="2400" kern="1200" dirty="0"/>
        </a:p>
      </dsp:txBody>
      <dsp:txXfrm>
        <a:off x="3285" y="747104"/>
        <a:ext cx="3203230" cy="1098000"/>
      </dsp:txXfrm>
    </dsp:sp>
    <dsp:sp modelId="{BF75C198-DD9C-4785-8914-7B96BA2645B1}">
      <dsp:nvSpPr>
        <dsp:cNvPr id="0" name=""/>
        <dsp:cNvSpPr/>
      </dsp:nvSpPr>
      <dsp:spPr>
        <a:xfrm>
          <a:off x="3654968" y="27104"/>
          <a:ext cx="3203230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/>
            <a:t>Resta</a:t>
          </a:r>
        </a:p>
      </dsp:txBody>
      <dsp:txXfrm>
        <a:off x="3654968" y="27104"/>
        <a:ext cx="3203230" cy="720000"/>
      </dsp:txXfrm>
    </dsp:sp>
    <dsp:sp modelId="{8FA37658-D849-40F9-8B65-D4ADFF061D2E}">
      <dsp:nvSpPr>
        <dsp:cNvPr id="0" name=""/>
        <dsp:cNvSpPr/>
      </dsp:nvSpPr>
      <dsp:spPr>
        <a:xfrm>
          <a:off x="3654968" y="747104"/>
          <a:ext cx="3203230" cy="10980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/>
            <a:t>entero b = 15-4=11;</a:t>
          </a:r>
          <a:br>
            <a:rPr lang="es-ES" sz="2400" kern="1200" dirty="0"/>
          </a:br>
          <a:endParaRPr lang="es-ES" sz="2400" kern="1200" dirty="0"/>
        </a:p>
      </dsp:txBody>
      <dsp:txXfrm>
        <a:off x="3654968" y="747104"/>
        <a:ext cx="3203230" cy="1098000"/>
      </dsp:txXfrm>
    </dsp:sp>
    <dsp:sp modelId="{C08D4980-3705-4E91-92C2-7571AD5D6217}">
      <dsp:nvSpPr>
        <dsp:cNvPr id="0" name=""/>
        <dsp:cNvSpPr/>
      </dsp:nvSpPr>
      <dsp:spPr>
        <a:xfrm>
          <a:off x="7306651" y="27104"/>
          <a:ext cx="3203230" cy="720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/>
            <a:t>Producto</a:t>
          </a:r>
        </a:p>
      </dsp:txBody>
      <dsp:txXfrm>
        <a:off x="7306651" y="27104"/>
        <a:ext cx="3203230" cy="720000"/>
      </dsp:txXfrm>
    </dsp:sp>
    <dsp:sp modelId="{4511A44A-BCCE-432A-9EC6-8F0FB2A5CC54}">
      <dsp:nvSpPr>
        <dsp:cNvPr id="0" name=""/>
        <dsp:cNvSpPr/>
      </dsp:nvSpPr>
      <dsp:spPr>
        <a:xfrm>
          <a:off x="7306651" y="747104"/>
          <a:ext cx="3203230" cy="10980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/>
            <a:t>entero c = 3*3=9;</a:t>
          </a:r>
        </a:p>
      </dsp:txBody>
      <dsp:txXfrm>
        <a:off x="7306651" y="747104"/>
        <a:ext cx="3203230" cy="1098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8770A-1F21-4C96-9A1C-C2227E64BD60}">
      <dsp:nvSpPr>
        <dsp:cNvPr id="0" name=""/>
        <dsp:cNvSpPr/>
      </dsp:nvSpPr>
      <dsp:spPr>
        <a:xfrm>
          <a:off x="36" y="34636"/>
          <a:ext cx="3524085" cy="748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División</a:t>
          </a:r>
        </a:p>
      </dsp:txBody>
      <dsp:txXfrm>
        <a:off x="36" y="34636"/>
        <a:ext cx="3524085" cy="748800"/>
      </dsp:txXfrm>
    </dsp:sp>
    <dsp:sp modelId="{44440FEC-E092-4CDD-B31E-6AB16A6DCA42}">
      <dsp:nvSpPr>
        <dsp:cNvPr id="0" name=""/>
        <dsp:cNvSpPr/>
      </dsp:nvSpPr>
      <dsp:spPr>
        <a:xfrm>
          <a:off x="36" y="783436"/>
          <a:ext cx="3524085" cy="114192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/>
            <a:t>flotante d = 40/10 = 4.0</a:t>
          </a:r>
          <a:r>
            <a:rPr lang="es-ES" sz="2600" kern="1200" dirty="0"/>
            <a:t>;</a:t>
          </a:r>
        </a:p>
      </dsp:txBody>
      <dsp:txXfrm>
        <a:off x="36" y="783436"/>
        <a:ext cx="3524085" cy="1141920"/>
      </dsp:txXfrm>
    </dsp:sp>
    <dsp:sp modelId="{5FA66629-3F33-4D41-BAD7-5E1056C10379}">
      <dsp:nvSpPr>
        <dsp:cNvPr id="0" name=""/>
        <dsp:cNvSpPr/>
      </dsp:nvSpPr>
      <dsp:spPr>
        <a:xfrm>
          <a:off x="4017493" y="34636"/>
          <a:ext cx="3524085" cy="7488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/>
            <a:t>Resto</a:t>
          </a:r>
        </a:p>
      </dsp:txBody>
      <dsp:txXfrm>
        <a:off x="4017493" y="34636"/>
        <a:ext cx="3524085" cy="748800"/>
      </dsp:txXfrm>
    </dsp:sp>
    <dsp:sp modelId="{08AF3413-852A-4FC3-A081-038CBC14585E}">
      <dsp:nvSpPr>
        <dsp:cNvPr id="0" name=""/>
        <dsp:cNvSpPr/>
      </dsp:nvSpPr>
      <dsp:spPr>
        <a:xfrm>
          <a:off x="4017493" y="783436"/>
          <a:ext cx="3524085" cy="114192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/>
            <a:t>entero e= 50 % 8=2;</a:t>
          </a:r>
        </a:p>
      </dsp:txBody>
      <dsp:txXfrm>
        <a:off x="4017493" y="783436"/>
        <a:ext cx="3524085" cy="11419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4AAB7-35E7-48C3-86C0-BF7AA662637B}" type="datetimeFigureOut">
              <a:rPr lang="es-AR" smtClean="0"/>
              <a:t>11/3/2023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3CB6A-38D4-45DE-80F7-C506C767D39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185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Recordemos que no es lo mismo grabar los datos en memoria que grabarlos en el disco duro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 la RAM podemos hacerlo utilizando dos elementos, llamados: variables y constantes. 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Podría decirse que tanto las variables como las constantes, son direcciones de memoria con un valor,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 sea un número, una letra, o valor nulo (cuando no tiene valor alguno, se denomina valor nulo). 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Permiten almacenar temporalmente datos en la computadora para luego poder realizar cálculos y operaciones con los mismos.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 almacenarlos en memoria, podemos </a:t>
            </a:r>
            <a:r>
              <a:rPr lang="es-A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nombrarlos: </a:t>
            </a:r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dice que la variable nos devuelve el valor almacenado.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3CB6A-38D4-45DE-80F7-C506C767D399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258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Algoritmo</a:t>
            </a:r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un algoritmo es un método para resolver un problema, que consiste en la realización de un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conjunto de pasos lógicamente ordenados tal que, partiendo de ciertos datos de entrada, permite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obtener ciertos resultados que conforman la solución del problema</a:t>
            </a:r>
            <a:b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Ponerme las zapatillas.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Agarrar los cordones con ambas manos.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Hacer el primer nudo.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Hacer un bucle con cada uno de los cordones.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Cruzar los dos bucles y ajustar.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Corroborar que al caminar los cordones no se sueltan y la zapatilla se </a:t>
            </a:r>
            <a:r>
              <a:rPr lang="es-AR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encuenta</a:t>
            </a:r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correctamente atada.</a:t>
            </a:r>
          </a:p>
          <a:p>
            <a:r>
              <a:rPr lang="es-AR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Programa</a:t>
            </a:r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traducir dicho algoritmo en un conjunto de instrucciones, entendibles por la computadora, que le indican a la misma lo que debe</a:t>
            </a:r>
          </a:p>
          <a:p>
            <a:r>
              <a:rPr lang="es-AR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hacer; este conjunto de instrucciones conforma lo que se denomina, un programa.</a:t>
            </a:r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3CB6A-38D4-45DE-80F7-C506C767D399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9462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3CB6A-38D4-45DE-80F7-C506C767D399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372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Explicar, declaración</a:t>
            </a:r>
            <a:r>
              <a:rPr lang="es-ES" baseline="0" dirty="0"/>
              <a:t> de variables, asignación de valores, condicional si?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3CB6A-38D4-45DE-80F7-C506C767D399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470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Explicar, declaración</a:t>
            </a:r>
            <a:r>
              <a:rPr lang="es-ES" baseline="0" dirty="0"/>
              <a:t> de variables, asignación de valores, condicional si?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3CB6A-38D4-45DE-80F7-C506C767D399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663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3CB6A-38D4-45DE-80F7-C506C767D399}" type="slidenum">
              <a:rPr lang="es-AR" smtClean="0"/>
              <a:t>18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337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4761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3462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5064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8" name="Holder 2"/>
          <p:cNvSpPr>
            <a:spLocks noGrp="1"/>
          </p:cNvSpPr>
          <p:nvPr>
            <p:ph type="title"/>
          </p:nvPr>
        </p:nvSpPr>
        <p:spPr bwMode="auto">
          <a:xfrm>
            <a:off x="91664" y="864612"/>
            <a:ext cx="12000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757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65" y="1577340"/>
            <a:ext cx="11999999" cy="50200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</a:lstStyle>
          <a:p>
            <a:endParaRPr/>
          </a:p>
        </p:txBody>
      </p:sp>
      <p:sp>
        <p:nvSpPr>
          <p:cNvPr id="10" name="Holder 2"/>
          <p:cNvSpPr>
            <a:spLocks noGrp="1"/>
          </p:cNvSpPr>
          <p:nvPr>
            <p:ph type="title"/>
          </p:nvPr>
        </p:nvSpPr>
        <p:spPr bwMode="auto">
          <a:xfrm>
            <a:off x="91664" y="864612"/>
            <a:ext cx="12000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0666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879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879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Holder 2"/>
          <p:cNvSpPr>
            <a:spLocks noGrp="1"/>
          </p:cNvSpPr>
          <p:nvPr>
            <p:ph type="title"/>
          </p:nvPr>
        </p:nvSpPr>
        <p:spPr bwMode="auto">
          <a:xfrm>
            <a:off x="610196" y="864612"/>
            <a:ext cx="1097161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624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/>
          <p:cNvSpPr>
            <a:spLocks noGrp="1"/>
          </p:cNvSpPr>
          <p:nvPr>
            <p:ph type="title"/>
          </p:nvPr>
        </p:nvSpPr>
        <p:spPr bwMode="auto">
          <a:xfrm>
            <a:off x="610196" y="864612"/>
            <a:ext cx="1097161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0480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008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Holder 2"/>
          <p:cNvSpPr>
            <a:spLocks noGrp="1"/>
          </p:cNvSpPr>
          <p:nvPr>
            <p:ph type="title"/>
          </p:nvPr>
        </p:nvSpPr>
        <p:spPr bwMode="auto">
          <a:xfrm>
            <a:off x="91664" y="864613"/>
            <a:ext cx="120000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altLang="en-US"/>
          </a:p>
        </p:txBody>
      </p:sp>
      <p:sp>
        <p:nvSpPr>
          <p:cNvPr id="1031" name="Holder 3"/>
          <p:cNvSpPr>
            <a:spLocks noGrp="1"/>
          </p:cNvSpPr>
          <p:nvPr>
            <p:ph type="body" idx="1"/>
          </p:nvPr>
        </p:nvSpPr>
        <p:spPr bwMode="auto">
          <a:xfrm>
            <a:off x="91664" y="1556792"/>
            <a:ext cx="120000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60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82" r:id="rId4"/>
    <p:sldLayoutId id="2147483677" r:id="rId5"/>
    <p:sldLayoutId id="2147483678" r:id="rId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94">
          <a:solidFill>
            <a:schemeClr val="tx2"/>
          </a:solidFill>
          <a:latin typeface="Calibri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94">
          <a:solidFill>
            <a:schemeClr val="tx2"/>
          </a:solidFill>
          <a:latin typeface="Calibri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94">
          <a:solidFill>
            <a:schemeClr val="tx2"/>
          </a:solidFill>
          <a:latin typeface="Calibri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94">
          <a:solidFill>
            <a:schemeClr val="tx2"/>
          </a:solidFill>
          <a:latin typeface="Calibri" charset="0"/>
          <a:ea typeface="ＭＳ Ｐゴシック" pitchFamily="34" charset="-128"/>
          <a:cs typeface="ＭＳ Ｐゴシック" charset="0"/>
        </a:defRPr>
      </a:lvl5pPr>
      <a:lvl6pPr marL="321457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6pPr>
      <a:lvl7pPr marL="64291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7pPr>
      <a:lvl8pPr marL="964372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8pPr>
      <a:lvl9pPr marL="1285829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41093" indent="-241093" algn="l" rtl="0" eaLnBrk="0" fontAlgn="base" hangingPunct="0">
        <a:spcBef>
          <a:spcPct val="20000"/>
        </a:spcBef>
        <a:spcAft>
          <a:spcPct val="0"/>
        </a:spcAft>
        <a:buChar char="•"/>
        <a:defRPr sz="225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321457" algn="l" rtl="0" eaLnBrk="0" fontAlgn="base" hangingPunct="0">
        <a:spcBef>
          <a:spcPct val="20000"/>
        </a:spcBef>
        <a:spcAft>
          <a:spcPct val="0"/>
        </a:spcAft>
        <a:buChar char="–"/>
        <a:defRPr sz="1969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642915" algn="l" rtl="0" eaLnBrk="0" fontAlgn="base" hangingPunct="0">
        <a:spcBef>
          <a:spcPct val="20000"/>
        </a:spcBef>
        <a:spcAft>
          <a:spcPct val="0"/>
        </a:spcAft>
        <a:buChar char="•"/>
        <a:defRPr sz="1687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64372" algn="l" rtl="0" eaLnBrk="0" fontAlgn="base" hangingPunct="0">
        <a:spcBef>
          <a:spcPct val="20000"/>
        </a:spcBef>
        <a:spcAft>
          <a:spcPct val="0"/>
        </a:spcAft>
        <a:buChar char="–"/>
        <a:defRPr sz="1406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1285829" algn="l" rtl="0" eaLnBrk="0" fontAlgn="base" hangingPunct="0">
        <a:spcBef>
          <a:spcPct val="20000"/>
        </a:spcBef>
        <a:spcAft>
          <a:spcPct val="0"/>
        </a:spcAft>
        <a:buChar char="»"/>
        <a:defRPr sz="1406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1607287">
        <a:defRPr>
          <a:latin typeface="+mn-lt"/>
          <a:ea typeface="+mn-ea"/>
          <a:cs typeface="+mn-cs"/>
        </a:defRPr>
      </a:lvl6pPr>
      <a:lvl7pPr marL="1928744">
        <a:defRPr>
          <a:latin typeface="+mn-lt"/>
          <a:ea typeface="+mn-ea"/>
          <a:cs typeface="+mn-cs"/>
        </a:defRPr>
      </a:lvl7pPr>
      <a:lvl8pPr marL="2250201">
        <a:defRPr>
          <a:latin typeface="+mn-lt"/>
          <a:ea typeface="+mn-ea"/>
          <a:cs typeface="+mn-cs"/>
        </a:defRPr>
      </a:lvl8pPr>
      <a:lvl9pPr marL="25716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1457">
        <a:defRPr>
          <a:latin typeface="+mn-lt"/>
          <a:ea typeface="+mn-ea"/>
          <a:cs typeface="+mn-cs"/>
        </a:defRPr>
      </a:lvl2pPr>
      <a:lvl3pPr marL="642915">
        <a:defRPr>
          <a:latin typeface="+mn-lt"/>
          <a:ea typeface="+mn-ea"/>
          <a:cs typeface="+mn-cs"/>
        </a:defRPr>
      </a:lvl3pPr>
      <a:lvl4pPr marL="964372">
        <a:defRPr>
          <a:latin typeface="+mn-lt"/>
          <a:ea typeface="+mn-ea"/>
          <a:cs typeface="+mn-cs"/>
        </a:defRPr>
      </a:lvl4pPr>
      <a:lvl5pPr marL="1285829">
        <a:defRPr>
          <a:latin typeface="+mn-lt"/>
          <a:ea typeface="+mn-ea"/>
          <a:cs typeface="+mn-cs"/>
        </a:defRPr>
      </a:lvl5pPr>
      <a:lvl6pPr marL="1607287">
        <a:defRPr>
          <a:latin typeface="+mn-lt"/>
          <a:ea typeface="+mn-ea"/>
          <a:cs typeface="+mn-cs"/>
        </a:defRPr>
      </a:lvl6pPr>
      <a:lvl7pPr marL="1928744">
        <a:defRPr>
          <a:latin typeface="+mn-lt"/>
          <a:ea typeface="+mn-ea"/>
          <a:cs typeface="+mn-cs"/>
        </a:defRPr>
      </a:lvl7pPr>
      <a:lvl8pPr marL="2250201">
        <a:defRPr>
          <a:latin typeface="+mn-lt"/>
          <a:ea typeface="+mn-ea"/>
          <a:cs typeface="+mn-cs"/>
        </a:defRPr>
      </a:lvl8pPr>
      <a:lvl9pPr marL="25716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1384" y="1650892"/>
            <a:ext cx="7066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CONSTRUCCIÓN DE UN PROGRAMA: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729624643"/>
              </p:ext>
            </p:extLst>
          </p:nvPr>
        </p:nvGraphicFramePr>
        <p:xfrm>
          <a:off x="551384" y="2235666"/>
          <a:ext cx="11161240" cy="4361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5222092" y="562785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Diagramas de Flujo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Pseudocódigo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318072" y="4581128"/>
            <a:ext cx="28556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Pruebas de Escritorio.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/>
              <a:t>Pruebas ayudadas con Programas de Desarrollo</a:t>
            </a:r>
          </a:p>
        </p:txBody>
      </p:sp>
    </p:spTree>
    <p:extLst>
      <p:ext uri="{BB962C8B-B14F-4D97-AF65-F5344CB8AC3E}">
        <p14:creationId xmlns:p14="http://schemas.microsoft.com/office/powerpoint/2010/main" val="4018291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67261680"/>
              </p:ext>
            </p:extLst>
          </p:nvPr>
        </p:nvGraphicFramePr>
        <p:xfrm>
          <a:off x="7886263" y="1838871"/>
          <a:ext cx="2324092" cy="138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lum bright="-20000" contrast="40000"/>
          </a:blip>
          <a:stretch>
            <a:fillRect/>
          </a:stretch>
        </p:blipFill>
        <p:spPr>
          <a:xfrm>
            <a:off x="8427772" y="1849964"/>
            <a:ext cx="3565166" cy="3212542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19336" y="1923703"/>
            <a:ext cx="102251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Consolas" panose="020B0609020204030204" pitchFamily="49" charset="0"/>
              </a:rPr>
              <a:t>Utilizan asignación de variables</a:t>
            </a:r>
          </a:p>
          <a:p>
            <a:endParaRPr lang="es-ES" sz="2400" b="1" dirty="0">
              <a:latin typeface="Consolas" panose="020B0609020204030204" pitchFamily="49" charset="0"/>
            </a:endParaRPr>
          </a:p>
          <a:p>
            <a:r>
              <a:rPr lang="es-ES" sz="2400" b="1" dirty="0">
                <a:latin typeface="Consolas" panose="020B0609020204030204" pitchFamily="49" charset="0"/>
              </a:rPr>
              <a:t>INICIO calcularDescuento</a:t>
            </a:r>
          </a:p>
          <a:p>
            <a:pPr lvl="1"/>
            <a:r>
              <a:rPr lang="es-MX" sz="2400" b="1" dirty="0">
                <a:latin typeface="Consolas" panose="020B0609020204030204" pitchFamily="49" charset="0"/>
              </a:rPr>
              <a:t>Definir precioProducto,porcDescuento,</a:t>
            </a:r>
          </a:p>
          <a:p>
            <a:pPr lvl="1"/>
            <a:r>
              <a:rPr lang="es-MX" sz="2400" b="1" dirty="0">
                <a:latin typeface="Consolas" panose="020B0609020204030204" pitchFamily="49" charset="0"/>
              </a:rPr>
              <a:t>descuento, nuevoPrecio  Como Real;</a:t>
            </a:r>
          </a:p>
          <a:p>
            <a:pPr lvl="1"/>
            <a:r>
              <a:rPr lang="es-MX" sz="2400" b="1" dirty="0" err="1">
                <a:highlight>
                  <a:srgbClr val="FF9966"/>
                </a:highlight>
                <a:latin typeface="Consolas" panose="020B0609020204030204" pitchFamily="49" charset="0"/>
              </a:rPr>
              <a:t>precioProducto</a:t>
            </a:r>
            <a:r>
              <a:rPr lang="es-MX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 = 450.80</a:t>
            </a:r>
          </a:p>
          <a:p>
            <a:pPr lvl="1"/>
            <a:r>
              <a:rPr lang="es-MX" sz="2400" b="1" dirty="0" err="1">
                <a:highlight>
                  <a:srgbClr val="FF9966"/>
                </a:highlight>
                <a:latin typeface="Consolas" panose="020B0609020204030204" pitchFamily="49" charset="0"/>
              </a:rPr>
              <a:t>porcDescuento</a:t>
            </a:r>
            <a:r>
              <a:rPr lang="es-MX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 = 0.10</a:t>
            </a:r>
            <a:endParaRPr lang="es-ES" sz="2400" b="1" dirty="0">
              <a:highlight>
                <a:srgbClr val="FF9966"/>
              </a:highlight>
              <a:latin typeface="Consolas" panose="020B0609020204030204" pitchFamily="49" charset="0"/>
            </a:endParaRPr>
          </a:p>
          <a:p>
            <a:pPr lvl="1"/>
            <a: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descuento = </a:t>
            </a:r>
            <a:r>
              <a:rPr lang="es-ES" sz="2400" b="1" dirty="0" err="1">
                <a:highlight>
                  <a:srgbClr val="FF9966"/>
                </a:highlight>
                <a:latin typeface="Consolas" panose="020B0609020204030204" pitchFamily="49" charset="0"/>
              </a:rPr>
              <a:t>precioProducto</a:t>
            </a:r>
            <a: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*</a:t>
            </a:r>
            <a:r>
              <a:rPr lang="es-ES" sz="2400" b="1" dirty="0" err="1">
                <a:highlight>
                  <a:srgbClr val="FF9966"/>
                </a:highlight>
                <a:latin typeface="Consolas" panose="020B0609020204030204" pitchFamily="49" charset="0"/>
              </a:rPr>
              <a:t>porcDescuento</a:t>
            </a:r>
            <a: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;</a:t>
            </a:r>
            <a:b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</a:br>
            <a: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nuevoPrecio = </a:t>
            </a:r>
            <a:r>
              <a:rPr lang="es-ES" sz="2400" b="1" dirty="0" err="1">
                <a:highlight>
                  <a:srgbClr val="FF9966"/>
                </a:highlight>
                <a:latin typeface="Consolas" panose="020B0609020204030204" pitchFamily="49" charset="0"/>
              </a:rPr>
              <a:t>precioProducto</a:t>
            </a:r>
            <a: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- descuento</a:t>
            </a:r>
          </a:p>
          <a:p>
            <a:r>
              <a:rPr lang="es-ES" sz="2400" b="1" dirty="0">
                <a:latin typeface="Consolas" panose="020B0609020204030204" pitchFamily="49" charset="0"/>
              </a:rPr>
              <a:t>FIN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710433" y="1168306"/>
            <a:ext cx="2880320" cy="686049"/>
            <a:chOff x="0" y="355490"/>
            <a:chExt cx="5760640" cy="1091871"/>
          </a:xfrm>
        </p:grpSpPr>
        <p:sp>
          <p:nvSpPr>
            <p:cNvPr id="10" name="Rectángulo redondeado 9"/>
            <p:cNvSpPr/>
            <p:nvPr/>
          </p:nvSpPr>
          <p:spPr>
            <a:xfrm>
              <a:off x="0" y="355490"/>
              <a:ext cx="5760640" cy="10313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50349" y="405838"/>
              <a:ext cx="5659947" cy="10415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200" kern="1200" dirty="0"/>
                <a:t>Secuenciales</a:t>
              </a:r>
            </a:p>
          </p:txBody>
        </p:sp>
      </p:grpSp>
      <p:sp>
        <p:nvSpPr>
          <p:cNvPr id="12" name="CuadroTexto 11"/>
          <p:cNvSpPr txBox="1"/>
          <p:nvPr/>
        </p:nvSpPr>
        <p:spPr>
          <a:xfrm>
            <a:off x="3590753" y="367282"/>
            <a:ext cx="5246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ESTRUCTURAS DE CONTROL</a:t>
            </a:r>
          </a:p>
        </p:txBody>
      </p:sp>
    </p:spTree>
    <p:extLst>
      <p:ext uri="{BB962C8B-B14F-4D97-AF65-F5344CB8AC3E}">
        <p14:creationId xmlns:p14="http://schemas.microsoft.com/office/powerpoint/2010/main" val="2973598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1384" y="1650892"/>
            <a:ext cx="4042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EJEMPLO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503712" y="2271261"/>
            <a:ext cx="5639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latin typeface="Consolas" panose="020B0609020204030204" pitchFamily="49" charset="0"/>
              </a:rPr>
              <a:t>ESCRIBIR: “Ingrese el primer número:”</a:t>
            </a:r>
          </a:p>
          <a:p>
            <a:r>
              <a:rPr lang="es-AR" sz="2000" b="1" dirty="0">
                <a:latin typeface="Consolas" panose="020B0609020204030204" pitchFamily="49" charset="0"/>
              </a:rPr>
              <a:t>: </a:t>
            </a:r>
            <a:r>
              <a:rPr lang="es-AR" sz="2000" b="1" dirty="0" err="1">
                <a:latin typeface="Consolas" panose="020B0609020204030204" pitchFamily="49" charset="0"/>
              </a:rPr>
              <a:t>primerNumIngresado</a:t>
            </a:r>
            <a:r>
              <a:rPr lang="es-AR" sz="2000" b="1" dirty="0">
                <a:latin typeface="Consolas" panose="020B0609020204030204" pitchFamily="49" charset="0"/>
              </a:rPr>
              <a:t>;</a:t>
            </a:r>
          </a:p>
          <a:p>
            <a:r>
              <a:rPr lang="es-AR" sz="2000" b="1" dirty="0" err="1">
                <a:latin typeface="Consolas" panose="020B0609020204030204" pitchFamily="49" charset="0"/>
              </a:rPr>
              <a:t>PrimerNum</a:t>
            </a:r>
            <a:r>
              <a:rPr lang="es-AR" sz="2000" b="1" dirty="0">
                <a:latin typeface="Consolas" panose="020B0609020204030204" pitchFamily="49" charset="0"/>
              </a:rPr>
              <a:t>=</a:t>
            </a:r>
            <a:r>
              <a:rPr lang="es-AR" sz="2000" b="1" dirty="0" err="1">
                <a:latin typeface="Consolas" panose="020B0609020204030204" pitchFamily="49" charset="0"/>
              </a:rPr>
              <a:t>primerNumIngresado</a:t>
            </a:r>
            <a:endParaRPr lang="es-AR" sz="2000" b="1" dirty="0">
              <a:latin typeface="Consolas" panose="020B0609020204030204" pitchFamily="49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t="21144" r="379" b="51526"/>
          <a:stretch/>
        </p:blipFill>
        <p:spPr>
          <a:xfrm>
            <a:off x="1209355" y="4056836"/>
            <a:ext cx="9001000" cy="218047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007768" y="3654083"/>
            <a:ext cx="2880320" cy="7110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1431" tIns="333223" rIns="11430" bIns="333221" spcCol="1270"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es-AR" sz="1800"/>
          </a:p>
        </p:txBody>
      </p:sp>
      <p:sp>
        <p:nvSpPr>
          <p:cNvPr id="7" name="CuadroTexto 6"/>
          <p:cNvSpPr txBox="1"/>
          <p:nvPr/>
        </p:nvSpPr>
        <p:spPr>
          <a:xfrm>
            <a:off x="5412599" y="184482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Pseudocódigo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462261" y="3501008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Diagrama de Flujo</a:t>
            </a:r>
          </a:p>
        </p:txBody>
      </p:sp>
    </p:spTree>
    <p:extLst>
      <p:ext uri="{BB962C8B-B14F-4D97-AF65-F5344CB8AC3E}">
        <p14:creationId xmlns:p14="http://schemas.microsoft.com/office/powerpoint/2010/main" val="10600617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1384" y="995615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OPERADORES ARITMÉTICOS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7886263" y="1249645"/>
          <a:ext cx="2324092" cy="138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119838771"/>
              </p:ext>
            </p:extLst>
          </p:nvPr>
        </p:nvGraphicFramePr>
        <p:xfrm>
          <a:off x="1029048" y="1915998"/>
          <a:ext cx="10513168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190465429"/>
              </p:ext>
            </p:extLst>
          </p:nvPr>
        </p:nvGraphicFramePr>
        <p:xfrm>
          <a:off x="2514824" y="4365104"/>
          <a:ext cx="7541616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133671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1384" y="1650892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EJERCICIO para hacer en clase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51384" y="2490953"/>
            <a:ext cx="6393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Diseñar un algoritmo que realice el promedio de 4 números. Los números podrán ser decimales</a:t>
            </a:r>
          </a:p>
          <a:p>
            <a:r>
              <a:rPr lang="es-AR" sz="2400" dirty="0"/>
              <a:t>y serán ingresados por pantalla por el usuario.</a:t>
            </a:r>
            <a:endParaRPr lang="es-AR" sz="5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039" y="836712"/>
            <a:ext cx="4812961" cy="39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95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o 14"/>
          <p:cNvGrpSpPr/>
          <p:nvPr/>
        </p:nvGrpSpPr>
        <p:grpSpPr>
          <a:xfrm>
            <a:off x="7673131" y="1772816"/>
            <a:ext cx="4360165" cy="4609888"/>
            <a:chOff x="407368" y="1628800"/>
            <a:chExt cx="4360165" cy="4742494"/>
          </a:xfrm>
        </p:grpSpPr>
        <p:pic>
          <p:nvPicPr>
            <p:cNvPr id="16" name="Imagen 15"/>
            <p:cNvPicPr>
              <a:picLocks noChangeAspect="1"/>
            </p:cNvPicPr>
            <p:nvPr/>
          </p:nvPicPr>
          <p:blipFill rotWithShape="1">
            <a:blip r:embed="rId2"/>
            <a:srcRect r="21362" b="7553"/>
            <a:stretch/>
          </p:blipFill>
          <p:spPr>
            <a:xfrm>
              <a:off x="407368" y="1628800"/>
              <a:ext cx="4360165" cy="4742494"/>
            </a:xfrm>
            <a:prstGeom prst="rect">
              <a:avLst/>
            </a:prstGeom>
          </p:spPr>
        </p:pic>
        <p:sp>
          <p:nvSpPr>
            <p:cNvPr id="17" name="CuadroTexto 16"/>
            <p:cNvSpPr txBox="1"/>
            <p:nvPr/>
          </p:nvSpPr>
          <p:spPr>
            <a:xfrm>
              <a:off x="2495600" y="1844824"/>
              <a:ext cx="792088" cy="400110"/>
            </a:xfrm>
            <a:prstGeom prst="rect">
              <a:avLst/>
            </a:prstGeom>
            <a:solidFill>
              <a:srgbClr val="FCFBF4"/>
            </a:solidFill>
          </p:spPr>
          <p:txBody>
            <a:bodyPr wrap="square" rtlCol="0">
              <a:spAutoFit/>
            </a:bodyPr>
            <a:lstStyle/>
            <a:p>
              <a:r>
                <a:rPr lang="es-ES" sz="2000" b="1" dirty="0"/>
                <a:t>Inicio</a:t>
              </a: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2279576" y="2812866"/>
              <a:ext cx="1224136" cy="400110"/>
            </a:xfrm>
            <a:prstGeom prst="rect">
              <a:avLst/>
            </a:prstGeom>
            <a:solidFill>
              <a:srgbClr val="FCFBF4"/>
            </a:solidFill>
          </p:spPr>
          <p:txBody>
            <a:bodyPr wrap="square" rtlCol="0">
              <a:spAutoFit/>
            </a:bodyPr>
            <a:lstStyle/>
            <a:p>
              <a:r>
                <a:rPr lang="es-ES" sz="2000" b="1" dirty="0"/>
                <a:t>Variables</a:t>
              </a: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2207568" y="5301208"/>
              <a:ext cx="1368152" cy="400110"/>
            </a:xfrm>
            <a:prstGeom prst="rect">
              <a:avLst/>
            </a:prstGeom>
            <a:solidFill>
              <a:srgbClr val="FCFBF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/>
                <a:t>Acción</a:t>
              </a:r>
            </a:p>
          </p:txBody>
        </p:sp>
        <p:sp>
          <p:nvSpPr>
            <p:cNvPr id="20" name="Rombo 19"/>
            <p:cNvSpPr/>
            <p:nvPr/>
          </p:nvSpPr>
          <p:spPr>
            <a:xfrm>
              <a:off x="1847528" y="3545843"/>
              <a:ext cx="2088232" cy="1250875"/>
            </a:xfrm>
            <a:prstGeom prst="diamond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11431" tIns="333223" rIns="11430" bIns="333221" spcCol="1270" rtlCol="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es-ES" sz="1800"/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2179745" y="3944685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/>
                <a:t>Condición</a:t>
              </a:r>
            </a:p>
          </p:txBody>
        </p:sp>
      </p:grpSp>
      <p:sp>
        <p:nvSpPr>
          <p:cNvPr id="4" name="CuadroTexto 3"/>
          <p:cNvSpPr txBox="1"/>
          <p:nvPr/>
        </p:nvSpPr>
        <p:spPr>
          <a:xfrm>
            <a:off x="620835" y="1998226"/>
            <a:ext cx="868204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Consolas" panose="020B0609020204030204" pitchFamily="49" charset="0"/>
              </a:rPr>
              <a:t>INICIO aplicarDescuento</a:t>
            </a:r>
          </a:p>
          <a:p>
            <a:r>
              <a:rPr lang="es-MX" sz="2000" dirty="0">
                <a:latin typeface="Consolas" panose="020B0609020204030204" pitchFamily="49" charset="0"/>
              </a:rPr>
              <a:t>Definir </a:t>
            </a:r>
            <a:r>
              <a:rPr lang="es-MX" sz="2000" dirty="0" err="1">
                <a:latin typeface="Consolas" panose="020B0609020204030204" pitchFamily="49" charset="0"/>
              </a:rPr>
              <a:t>precioProducto</a:t>
            </a:r>
            <a:r>
              <a:rPr lang="es-MX" sz="2000" dirty="0">
                <a:latin typeface="Consolas" panose="020B0609020204030204" pitchFamily="49" charset="0"/>
              </a:rPr>
              <a:t> ,</a:t>
            </a:r>
            <a:r>
              <a:rPr lang="es-MX" sz="2000" dirty="0" err="1">
                <a:latin typeface="Consolas" panose="020B0609020204030204" pitchFamily="49" charset="0"/>
              </a:rPr>
              <a:t>porcDescuento,descuento,nuevoPrecio</a:t>
            </a:r>
            <a:r>
              <a:rPr lang="es-MX" sz="2000" dirty="0">
                <a:latin typeface="Consolas" panose="020B0609020204030204" pitchFamily="49" charset="0"/>
              </a:rPr>
              <a:t>  Como Real;</a:t>
            </a:r>
          </a:p>
          <a:p>
            <a:r>
              <a:rPr lang="es-MX" sz="2000" dirty="0">
                <a:latin typeface="Consolas" panose="020B0609020204030204" pitchFamily="49" charset="0"/>
              </a:rPr>
              <a:t>Definir tieneDescuento como Booleano;</a:t>
            </a:r>
          </a:p>
          <a:p>
            <a:endParaRPr lang="es-MX" sz="2000" dirty="0">
              <a:latin typeface="Consolas" panose="020B0609020204030204" pitchFamily="49" charset="0"/>
            </a:endParaRPr>
          </a:p>
          <a:p>
            <a:r>
              <a:rPr lang="es-MX" sz="2000" dirty="0">
                <a:latin typeface="Consolas" panose="020B0609020204030204" pitchFamily="49" charset="0"/>
              </a:rPr>
              <a:t>	</a:t>
            </a:r>
            <a:r>
              <a:rPr lang="es-MX" sz="2000" dirty="0" err="1">
                <a:latin typeface="Consolas" panose="020B0609020204030204" pitchFamily="49" charset="0"/>
              </a:rPr>
              <a:t>precioProducto</a:t>
            </a:r>
            <a:r>
              <a:rPr lang="es-MX" sz="2000" dirty="0">
                <a:latin typeface="Consolas" panose="020B0609020204030204" pitchFamily="49" charset="0"/>
              </a:rPr>
              <a:t> = 450.80</a:t>
            </a:r>
          </a:p>
          <a:p>
            <a:r>
              <a:rPr lang="es-MX" sz="2000" dirty="0">
                <a:latin typeface="Consolas" panose="020B0609020204030204" pitchFamily="49" charset="0"/>
              </a:rPr>
              <a:t>	</a:t>
            </a:r>
            <a:r>
              <a:rPr lang="es-MX" sz="2000" dirty="0" err="1">
                <a:latin typeface="Consolas" panose="020B0609020204030204" pitchFamily="49" charset="0"/>
              </a:rPr>
              <a:t>porcDescuento</a:t>
            </a:r>
            <a:r>
              <a:rPr lang="es-MX" sz="2000" dirty="0">
                <a:latin typeface="Consolas" panose="020B0609020204030204" pitchFamily="49" charset="0"/>
              </a:rPr>
              <a:t> = 0.10</a:t>
            </a:r>
            <a:r>
              <a:rPr lang="es-ES" sz="2000" dirty="0">
                <a:latin typeface="Consolas" panose="020B0609020204030204" pitchFamily="49" charset="0"/>
              </a:rPr>
              <a:t>  </a:t>
            </a:r>
          </a:p>
          <a:p>
            <a:r>
              <a:rPr lang="es-ES" sz="2000" b="1" dirty="0">
                <a:latin typeface="Consolas" panose="020B0609020204030204" pitchFamily="49" charset="0"/>
              </a:rPr>
              <a:t>      tieneDescuento=true;</a:t>
            </a:r>
          </a:p>
          <a:p>
            <a:endParaRPr lang="es-ES" sz="2000" b="1" dirty="0">
              <a:latin typeface="Consolas" panose="020B0609020204030204" pitchFamily="49" charset="0"/>
            </a:endParaRPr>
          </a:p>
          <a:p>
            <a:r>
              <a:rPr lang="es-ES" sz="2000" b="1" dirty="0">
                <a:latin typeface="Consolas" panose="020B0609020204030204" pitchFamily="49" charset="0"/>
              </a:rPr>
              <a:t>   </a:t>
            </a:r>
            <a: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SI</a:t>
            </a:r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 (tieneDescuento==true)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	descuento = precioProd*porcDesc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	 nuevoPrecio = precioProd – descuento</a:t>
            </a:r>
            <a:endParaRPr lang="es-ES" sz="2400" b="1" dirty="0">
              <a:highlight>
                <a:srgbClr val="FF9966"/>
              </a:highlight>
              <a:latin typeface="Consolas" panose="020B0609020204030204" pitchFamily="49" charset="0"/>
            </a:endParaRPr>
          </a:p>
          <a:p>
            <a:pPr lvl="1"/>
            <a:r>
              <a:rPr lang="es-ES" sz="2400" b="1" dirty="0">
                <a:highlight>
                  <a:srgbClr val="FF9966"/>
                </a:highlight>
                <a:latin typeface="Consolas" panose="020B0609020204030204" pitchFamily="49" charset="0"/>
              </a:rPr>
              <a:t>FIN SI</a:t>
            </a:r>
          </a:p>
          <a:p>
            <a:r>
              <a:rPr lang="es-ES" sz="2400" b="1" dirty="0">
                <a:latin typeface="Consolas" panose="020B0609020204030204" pitchFamily="49" charset="0"/>
              </a:rPr>
              <a:t>FIN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579928" y="1062427"/>
            <a:ext cx="4680520" cy="664810"/>
            <a:chOff x="0" y="1510685"/>
            <a:chExt cx="5760640" cy="1031354"/>
          </a:xfrm>
        </p:grpSpPr>
        <p:sp>
          <p:nvSpPr>
            <p:cNvPr id="13" name="Rectángulo redondeado 12"/>
            <p:cNvSpPr/>
            <p:nvPr/>
          </p:nvSpPr>
          <p:spPr>
            <a:xfrm>
              <a:off x="0" y="1510685"/>
              <a:ext cx="5760640" cy="10313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uadroTexto 13"/>
            <p:cNvSpPr txBox="1"/>
            <p:nvPr/>
          </p:nvSpPr>
          <p:spPr>
            <a:xfrm>
              <a:off x="50347" y="1561033"/>
              <a:ext cx="5533042" cy="9810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200" kern="1200" dirty="0"/>
                <a:t>Selectivas o De Decisión</a:t>
              </a:r>
            </a:p>
          </p:txBody>
        </p:sp>
      </p:grpSp>
      <p:sp>
        <p:nvSpPr>
          <p:cNvPr id="6" name="CuadroTexto 5"/>
          <p:cNvSpPr txBox="1"/>
          <p:nvPr/>
        </p:nvSpPr>
        <p:spPr>
          <a:xfrm>
            <a:off x="5862452" y="1120411"/>
            <a:ext cx="3237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i="1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Alternativa Simple</a:t>
            </a:r>
          </a:p>
        </p:txBody>
      </p:sp>
      <p:sp>
        <p:nvSpPr>
          <p:cNvPr id="7" name="Flecha izquierda 6"/>
          <p:cNvSpPr/>
          <p:nvPr/>
        </p:nvSpPr>
        <p:spPr>
          <a:xfrm flipH="1">
            <a:off x="5386683" y="1295190"/>
            <a:ext cx="475769" cy="216024"/>
          </a:xfrm>
          <a:prstGeom prst="leftArrow">
            <a:avLst/>
          </a:prstGeom>
          <a:solidFill>
            <a:srgbClr val="2A2A2A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1431" tIns="333223" rIns="11430" bIns="333221" spcCol="1270"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es-ES" sz="1800"/>
          </a:p>
        </p:txBody>
      </p:sp>
      <p:sp>
        <p:nvSpPr>
          <p:cNvPr id="22" name="CuadroTexto 21"/>
          <p:cNvSpPr txBox="1"/>
          <p:nvPr/>
        </p:nvSpPr>
        <p:spPr>
          <a:xfrm>
            <a:off x="3852974" y="365621"/>
            <a:ext cx="5246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ESTRUCTURAS DE CONTROL</a:t>
            </a:r>
          </a:p>
        </p:txBody>
      </p:sp>
    </p:spTree>
    <p:extLst>
      <p:ext uri="{BB962C8B-B14F-4D97-AF65-F5344CB8AC3E}">
        <p14:creationId xmlns:p14="http://schemas.microsoft.com/office/powerpoint/2010/main" val="4109564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1384" y="1191255"/>
            <a:ext cx="70666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OPERADORES CONDICIONALES</a:t>
            </a:r>
            <a:br>
              <a:rPr lang="es-ES" sz="3200" b="1" dirty="0"/>
            </a:br>
            <a:r>
              <a:rPr lang="es-ES" sz="3200" b="1" dirty="0"/>
              <a:t>	Relacionales</a:t>
            </a:r>
            <a:r>
              <a:rPr lang="es-ES" sz="3200" dirty="0"/>
              <a:t> - Lógicos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7886263" y="1249645"/>
          <a:ext cx="2324092" cy="138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776580"/>
              </p:ext>
            </p:extLst>
          </p:nvPr>
        </p:nvGraphicFramePr>
        <p:xfrm>
          <a:off x="1888660" y="2636912"/>
          <a:ext cx="8350784" cy="1280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7696">
                  <a:extLst>
                    <a:ext uri="{9D8B030D-6E8A-4147-A177-3AD203B41FA5}">
                      <a16:colId xmlns:a16="http://schemas.microsoft.com/office/drawing/2014/main" val="3671163980"/>
                    </a:ext>
                  </a:extLst>
                </a:gridCol>
                <a:gridCol w="2087696">
                  <a:extLst>
                    <a:ext uri="{9D8B030D-6E8A-4147-A177-3AD203B41FA5}">
                      <a16:colId xmlns:a16="http://schemas.microsoft.com/office/drawing/2014/main" val="2334113496"/>
                    </a:ext>
                  </a:extLst>
                </a:gridCol>
                <a:gridCol w="2087696">
                  <a:extLst>
                    <a:ext uri="{9D8B030D-6E8A-4147-A177-3AD203B41FA5}">
                      <a16:colId xmlns:a16="http://schemas.microsoft.com/office/drawing/2014/main" val="596390248"/>
                    </a:ext>
                  </a:extLst>
                </a:gridCol>
                <a:gridCol w="2087696">
                  <a:extLst>
                    <a:ext uri="{9D8B030D-6E8A-4147-A177-3AD203B41FA5}">
                      <a16:colId xmlns:a16="http://schemas.microsoft.com/office/drawing/2014/main" val="1172885959"/>
                    </a:ext>
                  </a:extLst>
                </a:gridCol>
              </a:tblGrid>
              <a:tr h="385192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&gt; “o” 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&lt; “o” &lt;=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03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Igual</a:t>
                      </a:r>
                      <a:r>
                        <a:rPr lang="es-ES" sz="2400" baseline="0" dirty="0"/>
                        <a:t> 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Distinto</a:t>
                      </a:r>
                      <a:r>
                        <a:rPr lang="es-ES" sz="2400" baseline="0" dirty="0"/>
                        <a:t> de 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Mayor o Mayor e Igual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Menor</a:t>
                      </a:r>
                      <a:r>
                        <a:rPr lang="es-ES" sz="2400" baseline="0" dirty="0"/>
                        <a:t> o</a:t>
                      </a:r>
                    </a:p>
                    <a:p>
                      <a:pPr algn="ctr"/>
                      <a:r>
                        <a:rPr lang="es-ES" sz="2400" baseline="0" dirty="0"/>
                        <a:t>Menor e Igual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28291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446696"/>
              </p:ext>
            </p:extLst>
          </p:nvPr>
        </p:nvGraphicFramePr>
        <p:xfrm>
          <a:off x="1882980" y="4261185"/>
          <a:ext cx="8356464" cy="201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9116">
                  <a:extLst>
                    <a:ext uri="{9D8B030D-6E8A-4147-A177-3AD203B41FA5}">
                      <a16:colId xmlns:a16="http://schemas.microsoft.com/office/drawing/2014/main" val="3671163980"/>
                    </a:ext>
                  </a:extLst>
                </a:gridCol>
                <a:gridCol w="2089116">
                  <a:extLst>
                    <a:ext uri="{9D8B030D-6E8A-4147-A177-3AD203B41FA5}">
                      <a16:colId xmlns:a16="http://schemas.microsoft.com/office/drawing/2014/main" val="2334113496"/>
                    </a:ext>
                  </a:extLst>
                </a:gridCol>
                <a:gridCol w="2089116">
                  <a:extLst>
                    <a:ext uri="{9D8B030D-6E8A-4147-A177-3AD203B41FA5}">
                      <a16:colId xmlns:a16="http://schemas.microsoft.com/office/drawing/2014/main" val="596390248"/>
                    </a:ext>
                  </a:extLst>
                </a:gridCol>
                <a:gridCol w="2089116">
                  <a:extLst>
                    <a:ext uri="{9D8B030D-6E8A-4147-A177-3AD203B41FA5}">
                      <a16:colId xmlns:a16="http://schemas.microsoft.com/office/drawing/2014/main" val="1172885959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Ejemplos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dirty="0"/>
                        <a:t>15==14 -&gt; false</a:t>
                      </a:r>
                    </a:p>
                    <a:p>
                      <a:r>
                        <a:rPr lang="es-ES" sz="2400" dirty="0"/>
                        <a:t>3==3-&gt;</a:t>
                      </a:r>
                      <a:r>
                        <a:rPr lang="es-ES" sz="2400" baseline="0" dirty="0"/>
                        <a:t> true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/>
                        <a:t>15!=14-&gt;</a:t>
                      </a:r>
                      <a:r>
                        <a:rPr lang="es-ES" sz="2400" baseline="0" dirty="0"/>
                        <a:t> true</a:t>
                      </a:r>
                    </a:p>
                    <a:p>
                      <a:r>
                        <a:rPr lang="es-ES" sz="2400" baseline="0" dirty="0"/>
                        <a:t>3!=3-&gt; false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/>
                        <a:t>8 &gt; 3-&gt; true</a:t>
                      </a:r>
                    </a:p>
                    <a:p>
                      <a:r>
                        <a:rPr lang="es-ES" sz="2400" dirty="0"/>
                        <a:t>3 &gt;= 3 -&gt;</a:t>
                      </a:r>
                      <a:r>
                        <a:rPr lang="es-ES" sz="2400" baseline="0" dirty="0"/>
                        <a:t> true</a:t>
                      </a:r>
                      <a:br>
                        <a:rPr lang="es-ES" sz="2400" baseline="0" dirty="0"/>
                      </a:br>
                      <a:r>
                        <a:rPr lang="es-ES" sz="2400" baseline="0" dirty="0"/>
                        <a:t>3 &gt; 8 -&gt; false</a:t>
                      </a:r>
                      <a:endParaRPr lang="es-ES" sz="2400" dirty="0"/>
                    </a:p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 dirty="0"/>
                        <a:t>4</a:t>
                      </a:r>
                      <a:r>
                        <a:rPr lang="es-ES" sz="2400" baseline="0" dirty="0"/>
                        <a:t> &lt; 8 -&gt; true</a:t>
                      </a:r>
                    </a:p>
                    <a:p>
                      <a:r>
                        <a:rPr lang="es-ES" sz="2400" baseline="0" dirty="0"/>
                        <a:t>8 &lt;= 8 -&gt; true</a:t>
                      </a:r>
                    </a:p>
                    <a:p>
                      <a:r>
                        <a:rPr lang="es-ES" sz="2400" baseline="0" dirty="0"/>
                        <a:t>8 &lt;= 4 -&gt; false</a:t>
                      </a:r>
                      <a:endParaRPr lang="es-E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28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166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9376" y="1052736"/>
            <a:ext cx="70666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OPERADORES para CONDICIONALES</a:t>
            </a:r>
            <a:br>
              <a:rPr lang="es-ES" sz="3200" b="1" dirty="0"/>
            </a:br>
            <a:r>
              <a:rPr lang="es-ES" sz="3200" b="1" dirty="0"/>
              <a:t>	</a:t>
            </a:r>
            <a:r>
              <a:rPr lang="es-ES" sz="3200" dirty="0"/>
              <a:t>Relacionales - </a:t>
            </a:r>
            <a:r>
              <a:rPr lang="es-ES" sz="3200" b="1" dirty="0"/>
              <a:t>Lógicos</a:t>
            </a:r>
          </a:p>
        </p:txBody>
      </p:sp>
      <p:graphicFrame>
        <p:nvGraphicFramePr>
          <p:cNvPr id="3" name="Diagrama 2"/>
          <p:cNvGraphicFramePr/>
          <p:nvPr/>
        </p:nvGraphicFramePr>
        <p:xfrm>
          <a:off x="7886263" y="1249645"/>
          <a:ext cx="2324092" cy="138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832155"/>
              </p:ext>
            </p:extLst>
          </p:nvPr>
        </p:nvGraphicFramePr>
        <p:xfrm>
          <a:off x="2423592" y="2282955"/>
          <a:ext cx="7560840" cy="15195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3671163980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2334113496"/>
                    </a:ext>
                  </a:extLst>
                </a:gridCol>
              </a:tblGrid>
              <a:tr h="390471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i="0" u="none" strike="noStrike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||</a:t>
                      </a:r>
                      <a:endParaRPr lang="es-E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033755"/>
                  </a:ext>
                </a:extLst>
              </a:tr>
              <a:tr h="390471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/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030194"/>
                  </a:ext>
                </a:extLst>
              </a:tr>
              <a:tr h="605158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Ambas son verdaderas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Al menos una es verdadera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28291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598048"/>
              </p:ext>
            </p:extLst>
          </p:nvPr>
        </p:nvGraphicFramePr>
        <p:xfrm>
          <a:off x="659396" y="4187512"/>
          <a:ext cx="10873208" cy="2377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36604">
                  <a:extLst>
                    <a:ext uri="{9D8B030D-6E8A-4147-A177-3AD203B41FA5}">
                      <a16:colId xmlns:a16="http://schemas.microsoft.com/office/drawing/2014/main" val="3671163980"/>
                    </a:ext>
                  </a:extLst>
                </a:gridCol>
                <a:gridCol w="5436604">
                  <a:extLst>
                    <a:ext uri="{9D8B030D-6E8A-4147-A177-3AD203B41FA5}">
                      <a16:colId xmlns:a16="http://schemas.microsoft.com/office/drawing/2014/main" val="23341134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/>
                        <a:t>Ejemplos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16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400" b="1" dirty="0"/>
                        <a:t>SI (temperatura &gt; 26 &amp;&amp; </a:t>
                      </a:r>
                      <a:r>
                        <a:rPr lang="es-ES" sz="2400" b="1" dirty="0" err="1"/>
                        <a:t>haySol</a:t>
                      </a:r>
                      <a:r>
                        <a:rPr lang="es-ES" sz="2400" b="1" dirty="0"/>
                        <a:t>==true)</a:t>
                      </a:r>
                    </a:p>
                    <a:p>
                      <a:r>
                        <a:rPr lang="es-ES" sz="2400" b="1" dirty="0"/>
                        <a:t>MOSTRAR:</a:t>
                      </a:r>
                    </a:p>
                    <a:p>
                      <a:r>
                        <a:rPr lang="es-ES" sz="2400" b="1" dirty="0"/>
                        <a:t>“El</a:t>
                      </a:r>
                      <a:r>
                        <a:rPr lang="es-ES" sz="2400" b="1" baseline="0" dirty="0"/>
                        <a:t> clima está soleado y caluroso</a:t>
                      </a:r>
                      <a:r>
                        <a:rPr lang="es-ES" sz="2400" b="1" dirty="0"/>
                        <a:t>”			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/>
                        <a:t>SI ( </a:t>
                      </a:r>
                      <a:r>
                        <a:rPr lang="es-ES" sz="2400" b="1" dirty="0" err="1"/>
                        <a:t>pagoEfectivo</a:t>
                      </a:r>
                      <a:r>
                        <a:rPr lang="es-ES" sz="2400" b="1" baseline="0" dirty="0"/>
                        <a:t> == true </a:t>
                      </a:r>
                      <a:r>
                        <a:rPr lang="es-ES" sz="24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|| </a:t>
                      </a:r>
                      <a:r>
                        <a:rPr lang="es-ES" sz="2400" b="1" i="0" u="none" strike="noStrike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pagoContado</a:t>
                      </a:r>
                      <a:r>
                        <a:rPr lang="es-ES" sz="24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==true)</a:t>
                      </a: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MOSTRAR:</a:t>
                      </a:r>
                      <a:br>
                        <a:rPr lang="es-ES" sz="24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ES" sz="240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“Su compra tiene un descuento del 10% por la forma de pago realizada.”</a:t>
                      </a:r>
                      <a:endParaRPr lang="es-E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28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620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73502" y="1792100"/>
            <a:ext cx="740261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Consolas" panose="020B0609020204030204" pitchFamily="49" charset="0"/>
              </a:rPr>
              <a:t>INICIO </a:t>
            </a:r>
            <a:r>
              <a:rPr lang="es-ES" dirty="0">
                <a:latin typeface="Consolas" panose="020B0609020204030204" pitchFamily="49" charset="0"/>
              </a:rPr>
              <a:t>aplicarDescuento</a:t>
            </a:r>
          </a:p>
          <a:p>
            <a:r>
              <a:rPr lang="es-MX" sz="1800" dirty="0">
                <a:latin typeface="Consolas" panose="020B0609020204030204" pitchFamily="49" charset="0"/>
              </a:rPr>
              <a:t>Definir precioProducto,porcDescuento,descuento,</a:t>
            </a:r>
          </a:p>
          <a:p>
            <a:r>
              <a:rPr lang="es-MX" sz="1800" dirty="0">
                <a:latin typeface="Consolas" panose="020B0609020204030204" pitchFamily="49" charset="0"/>
              </a:rPr>
              <a:t>nuevoPrecio   Como Real;</a:t>
            </a:r>
          </a:p>
          <a:p>
            <a:r>
              <a:rPr lang="es-MX" sz="1800" dirty="0">
                <a:latin typeface="Consolas" panose="020B0609020204030204" pitchFamily="49" charset="0"/>
              </a:rPr>
              <a:t>Definir tieneDescuento como Booleano;</a:t>
            </a:r>
          </a:p>
          <a:p>
            <a:r>
              <a:rPr lang="es-ES" dirty="0">
                <a:latin typeface="Consolas" panose="020B0609020204030204" pitchFamily="49" charset="0"/>
              </a:rPr>
              <a:t> precioProd = 450.80;</a:t>
            </a:r>
            <a:br>
              <a:rPr lang="es-ES" dirty="0">
                <a:latin typeface="Consolas" panose="020B0609020204030204" pitchFamily="49" charset="0"/>
              </a:rPr>
            </a:br>
            <a:r>
              <a:rPr lang="es-ES" dirty="0">
                <a:latin typeface="Consolas" panose="020B0609020204030204" pitchFamily="49" charset="0"/>
              </a:rPr>
              <a:t> porcDesc = 0.10;</a:t>
            </a:r>
          </a:p>
          <a:p>
            <a:r>
              <a:rPr lang="es-ES" dirty="0">
                <a:latin typeface="Consolas" panose="020B0609020204030204" pitchFamily="49" charset="0"/>
              </a:rPr>
              <a:t> tieneDescuento=true;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SI (tieneDescuento==true)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ENTONCES</a:t>
            </a:r>
            <a:b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</a:br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	flotante desc = precioProd*porcDesc;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	flotante nuevoPrecio = precioProd - desc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	MOSTRAR “El precio nuevo es:” + nuevoPrecio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SINO</a:t>
            </a:r>
          </a:p>
          <a:p>
            <a:pPr lvl="1"/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	MOSTRAR “No aplica descuento”</a:t>
            </a:r>
            <a:b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</a:br>
            <a:r>
              <a:rPr lang="es-ES" sz="2000" b="1" dirty="0">
                <a:highlight>
                  <a:srgbClr val="FF9966"/>
                </a:highlight>
                <a:latin typeface="Consolas" panose="020B0609020204030204" pitchFamily="49" charset="0"/>
              </a:rPr>
              <a:t>FIN SI</a:t>
            </a:r>
          </a:p>
          <a:p>
            <a:r>
              <a:rPr lang="es-ES" b="1" dirty="0">
                <a:latin typeface="Consolas" panose="020B0609020204030204" pitchFamily="49" charset="0"/>
              </a:rPr>
              <a:t>FIN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7551305" y="2492896"/>
            <a:ext cx="4608512" cy="4248471"/>
            <a:chOff x="7189313" y="1970358"/>
            <a:chExt cx="4608512" cy="4375492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 rotWithShape="1">
            <a:blip r:embed="rId2"/>
            <a:srcRect r="4366"/>
            <a:stretch/>
          </p:blipFill>
          <p:spPr>
            <a:xfrm>
              <a:off x="7189313" y="1970358"/>
              <a:ext cx="4608512" cy="4375492"/>
            </a:xfrm>
            <a:prstGeom prst="rect">
              <a:avLst/>
            </a:prstGeom>
          </p:spPr>
        </p:pic>
        <p:sp>
          <p:nvSpPr>
            <p:cNvPr id="25" name="CuadroTexto 24"/>
            <p:cNvSpPr txBox="1"/>
            <p:nvPr/>
          </p:nvSpPr>
          <p:spPr>
            <a:xfrm>
              <a:off x="7824192" y="2155353"/>
              <a:ext cx="792088" cy="400110"/>
            </a:xfrm>
            <a:prstGeom prst="rect">
              <a:avLst/>
            </a:prstGeom>
            <a:solidFill>
              <a:srgbClr val="FCFBF4"/>
            </a:solidFill>
          </p:spPr>
          <p:txBody>
            <a:bodyPr wrap="square" rtlCol="0">
              <a:spAutoFit/>
            </a:bodyPr>
            <a:lstStyle/>
            <a:p>
              <a:r>
                <a:rPr lang="es-ES" sz="2000" b="1" dirty="0"/>
                <a:t>Inicio</a:t>
              </a:r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7608168" y="2985408"/>
              <a:ext cx="1224136" cy="400110"/>
            </a:xfrm>
            <a:prstGeom prst="rect">
              <a:avLst/>
            </a:prstGeom>
            <a:solidFill>
              <a:srgbClr val="FCFBF4"/>
            </a:solidFill>
          </p:spPr>
          <p:txBody>
            <a:bodyPr wrap="square" rtlCol="0">
              <a:spAutoFit/>
            </a:bodyPr>
            <a:lstStyle/>
            <a:p>
              <a:r>
                <a:rPr lang="es-ES" sz="2000" b="1" dirty="0"/>
                <a:t>Variables</a:t>
              </a:r>
            </a:p>
          </p:txBody>
        </p:sp>
        <p:sp>
          <p:nvSpPr>
            <p:cNvPr id="27" name="CuadroTexto 26"/>
            <p:cNvSpPr txBox="1"/>
            <p:nvPr/>
          </p:nvSpPr>
          <p:spPr>
            <a:xfrm>
              <a:off x="7608168" y="5229200"/>
              <a:ext cx="1224136" cy="400110"/>
            </a:xfrm>
            <a:prstGeom prst="rect">
              <a:avLst/>
            </a:prstGeom>
            <a:solidFill>
              <a:srgbClr val="FCFBF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/>
                <a:t>Acción</a:t>
              </a:r>
            </a:p>
          </p:txBody>
        </p:sp>
        <p:sp>
          <p:nvSpPr>
            <p:cNvPr id="28" name="CuadroTexto 27"/>
            <p:cNvSpPr txBox="1"/>
            <p:nvPr/>
          </p:nvSpPr>
          <p:spPr>
            <a:xfrm>
              <a:off x="10395013" y="4829090"/>
              <a:ext cx="1258796" cy="400110"/>
            </a:xfrm>
            <a:prstGeom prst="rect">
              <a:avLst/>
            </a:prstGeom>
            <a:solidFill>
              <a:srgbClr val="FCFBF4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/>
                <a:t>Acción</a:t>
              </a:r>
            </a:p>
          </p:txBody>
        </p:sp>
        <p:sp>
          <p:nvSpPr>
            <p:cNvPr id="29" name="Rombo 28"/>
            <p:cNvSpPr/>
            <p:nvPr/>
          </p:nvSpPr>
          <p:spPr>
            <a:xfrm>
              <a:off x="7289362" y="3660523"/>
              <a:ext cx="1706291" cy="1039621"/>
            </a:xfrm>
            <a:prstGeom prst="diamond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11431" tIns="333223" rIns="11430" bIns="333221" spcCol="1270" rtlCol="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es-ES" sz="1800"/>
            </a:p>
          </p:txBody>
        </p:sp>
        <p:sp>
          <p:nvSpPr>
            <p:cNvPr id="30" name="CuadroTexto 29"/>
            <p:cNvSpPr txBox="1"/>
            <p:nvPr/>
          </p:nvSpPr>
          <p:spPr>
            <a:xfrm>
              <a:off x="7464152" y="3933056"/>
              <a:ext cx="15315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400" b="1" dirty="0"/>
                <a:t>Condición</a:t>
              </a:r>
            </a:p>
          </p:txBody>
        </p:sp>
      </p:grpSp>
      <p:grpSp>
        <p:nvGrpSpPr>
          <p:cNvPr id="35" name="Grupo 34"/>
          <p:cNvGrpSpPr/>
          <p:nvPr/>
        </p:nvGrpSpPr>
        <p:grpSpPr>
          <a:xfrm>
            <a:off x="601247" y="836981"/>
            <a:ext cx="4680520" cy="664810"/>
            <a:chOff x="0" y="1510685"/>
            <a:chExt cx="5760640" cy="1031354"/>
          </a:xfrm>
        </p:grpSpPr>
        <p:sp>
          <p:nvSpPr>
            <p:cNvPr id="36" name="Rectángulo redondeado 35"/>
            <p:cNvSpPr/>
            <p:nvPr/>
          </p:nvSpPr>
          <p:spPr>
            <a:xfrm>
              <a:off x="0" y="1510685"/>
              <a:ext cx="5760640" cy="10313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CuadroTexto 36"/>
            <p:cNvSpPr txBox="1"/>
            <p:nvPr/>
          </p:nvSpPr>
          <p:spPr>
            <a:xfrm>
              <a:off x="50347" y="1561033"/>
              <a:ext cx="5533042" cy="9810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200" kern="1200" dirty="0"/>
                <a:t>Selectivas o De Decisión</a:t>
              </a:r>
            </a:p>
          </p:txBody>
        </p:sp>
      </p:grpSp>
      <p:sp>
        <p:nvSpPr>
          <p:cNvPr id="38" name="CuadroTexto 37"/>
          <p:cNvSpPr txBox="1"/>
          <p:nvPr/>
        </p:nvSpPr>
        <p:spPr>
          <a:xfrm>
            <a:off x="5883771" y="894965"/>
            <a:ext cx="3094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i="1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Alternativa Doble</a:t>
            </a:r>
          </a:p>
        </p:txBody>
      </p:sp>
      <p:sp>
        <p:nvSpPr>
          <p:cNvPr id="39" name="Flecha izquierda 38"/>
          <p:cNvSpPr/>
          <p:nvPr/>
        </p:nvSpPr>
        <p:spPr>
          <a:xfrm flipH="1">
            <a:off x="5408002" y="1069744"/>
            <a:ext cx="475769" cy="216024"/>
          </a:xfrm>
          <a:prstGeom prst="leftArrow">
            <a:avLst/>
          </a:prstGeom>
          <a:solidFill>
            <a:srgbClr val="2A2A2A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1431" tIns="333223" rIns="11430" bIns="333221" spcCol="1270"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es-ES" sz="1800"/>
          </a:p>
        </p:txBody>
      </p:sp>
      <p:sp>
        <p:nvSpPr>
          <p:cNvPr id="40" name="CuadroTexto 39"/>
          <p:cNvSpPr txBox="1"/>
          <p:nvPr/>
        </p:nvSpPr>
        <p:spPr>
          <a:xfrm>
            <a:off x="3721260" y="153163"/>
            <a:ext cx="5246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ESTRUCTURAS DE CONTROL</a:t>
            </a:r>
          </a:p>
        </p:txBody>
      </p:sp>
    </p:spTree>
    <p:extLst>
      <p:ext uri="{BB962C8B-B14F-4D97-AF65-F5344CB8AC3E}">
        <p14:creationId xmlns:p14="http://schemas.microsoft.com/office/powerpoint/2010/main" val="3845162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628595" y="1169140"/>
            <a:ext cx="4680520" cy="664810"/>
            <a:chOff x="0" y="1510685"/>
            <a:chExt cx="5760640" cy="1031354"/>
          </a:xfrm>
        </p:grpSpPr>
        <p:sp>
          <p:nvSpPr>
            <p:cNvPr id="13" name="Rectángulo redondeado 12"/>
            <p:cNvSpPr/>
            <p:nvPr/>
          </p:nvSpPr>
          <p:spPr>
            <a:xfrm>
              <a:off x="0" y="1510685"/>
              <a:ext cx="5760640" cy="10313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uadroTexto 13"/>
            <p:cNvSpPr txBox="1"/>
            <p:nvPr/>
          </p:nvSpPr>
          <p:spPr>
            <a:xfrm>
              <a:off x="50347" y="1561033"/>
              <a:ext cx="5533042" cy="9810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3830" tIns="163830" rIns="163830" bIns="163830" numCol="1" spcCol="1270" anchor="ctr" anchorCtr="0">
              <a:noAutofit/>
            </a:bodyPr>
            <a:lstStyle/>
            <a:p>
              <a:pPr marL="0" lvl="0" indent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3200" kern="1200" dirty="0"/>
                <a:t>Selectivas o De Decisión</a:t>
              </a:r>
            </a:p>
          </p:txBody>
        </p:sp>
      </p:grpSp>
      <p:sp>
        <p:nvSpPr>
          <p:cNvPr id="15" name="CuadroTexto 14"/>
          <p:cNvSpPr txBox="1"/>
          <p:nvPr/>
        </p:nvSpPr>
        <p:spPr>
          <a:xfrm>
            <a:off x="5911119" y="1227124"/>
            <a:ext cx="3520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i="1" dirty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Alternativa Múltiple</a:t>
            </a:r>
          </a:p>
        </p:txBody>
      </p:sp>
      <p:sp>
        <p:nvSpPr>
          <p:cNvPr id="16" name="Flecha izquierda 15"/>
          <p:cNvSpPr/>
          <p:nvPr/>
        </p:nvSpPr>
        <p:spPr>
          <a:xfrm flipH="1">
            <a:off x="5435350" y="1401903"/>
            <a:ext cx="475769" cy="216024"/>
          </a:xfrm>
          <a:prstGeom prst="leftArrow">
            <a:avLst/>
          </a:prstGeom>
          <a:solidFill>
            <a:srgbClr val="2A2A2A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1431" tIns="333223" rIns="11430" bIns="333221" spcCol="1270"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es-ES" sz="180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3"/>
          <a:srcRect l="2919" t="3285" r="2851" b="4645"/>
          <a:stretch/>
        </p:blipFill>
        <p:spPr>
          <a:xfrm>
            <a:off x="6672064" y="2699750"/>
            <a:ext cx="5474784" cy="4207601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628595" y="2056990"/>
            <a:ext cx="647551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b="1" dirty="0">
                <a:latin typeface="Consolas" panose="020B0609020204030204" pitchFamily="49" charset="0"/>
              </a:rPr>
              <a:t>INICIO</a:t>
            </a:r>
          </a:p>
          <a:p>
            <a:r>
              <a:rPr lang="es-ES" sz="2200" b="1" dirty="0">
                <a:latin typeface="Consolas" panose="020B0609020204030204" pitchFamily="49" charset="0"/>
              </a:rPr>
              <a:t>Definir </a:t>
            </a:r>
            <a:r>
              <a:rPr lang="es-ES" sz="2200" b="1" dirty="0" err="1">
                <a:latin typeface="Consolas" panose="020B0609020204030204" pitchFamily="49" charset="0"/>
              </a:rPr>
              <a:t>posicionDeLlegada</a:t>
            </a:r>
            <a:r>
              <a:rPr lang="es-ES" sz="2200" b="1" dirty="0">
                <a:latin typeface="Consolas" panose="020B0609020204030204" pitchFamily="49" charset="0"/>
              </a:rPr>
              <a:t> como ENTERO</a:t>
            </a:r>
          </a:p>
          <a:p>
            <a:r>
              <a:rPr lang="es-ES" sz="2200" b="1" dirty="0" err="1">
                <a:latin typeface="Consolas" panose="020B0609020204030204" pitchFamily="49" charset="0"/>
              </a:rPr>
              <a:t>posicionDeLlegada</a:t>
            </a:r>
            <a:r>
              <a:rPr lang="es-ES" sz="2200" b="1" dirty="0">
                <a:latin typeface="Consolas" panose="020B0609020204030204" pitchFamily="49" charset="0"/>
              </a:rPr>
              <a:t> = 3</a:t>
            </a:r>
          </a:p>
          <a:p>
            <a:r>
              <a:rPr lang="es-ES" sz="2200" b="1" dirty="0">
                <a:highlight>
                  <a:srgbClr val="FF9966"/>
                </a:highlight>
                <a:latin typeface="Consolas" panose="020B0609020204030204" pitchFamily="49" charset="0"/>
              </a:rPr>
              <a:t>SEGUN </a:t>
            </a:r>
            <a:r>
              <a:rPr lang="es-ES" sz="2200" b="1" dirty="0" err="1">
                <a:highlight>
                  <a:srgbClr val="FF9966"/>
                </a:highlight>
                <a:latin typeface="Consolas" panose="020B0609020204030204" pitchFamily="49" charset="0"/>
              </a:rPr>
              <a:t>posicionDeLlegada</a:t>
            </a:r>
            <a:r>
              <a:rPr lang="es-ES" sz="2200" b="1" dirty="0">
                <a:highlight>
                  <a:srgbClr val="FF9966"/>
                </a:highlight>
                <a:latin typeface="Consolas" panose="020B0609020204030204" pitchFamily="49" charset="0"/>
              </a:rPr>
              <a:t> HACER</a:t>
            </a:r>
          </a:p>
          <a:p>
            <a:pPr lvl="1"/>
            <a:r>
              <a:rPr lang="es-ES" sz="2200" b="1" dirty="0">
                <a:highlight>
                  <a:srgbClr val="FF9966"/>
                </a:highlight>
                <a:latin typeface="Consolas" panose="020B0609020204030204" pitchFamily="49" charset="0"/>
              </a:rPr>
              <a:t>1: entregar medalla de oro</a:t>
            </a:r>
          </a:p>
          <a:p>
            <a:pPr lvl="1"/>
            <a:r>
              <a:rPr lang="es-ES" sz="2200" b="1" dirty="0">
                <a:highlight>
                  <a:srgbClr val="FF9966"/>
                </a:highlight>
                <a:latin typeface="Consolas" panose="020B0609020204030204" pitchFamily="49" charset="0"/>
              </a:rPr>
              <a:t>2: entregar medalla de plata</a:t>
            </a:r>
          </a:p>
          <a:p>
            <a:pPr lvl="1"/>
            <a:r>
              <a:rPr lang="es-ES" sz="2200" b="1" dirty="0">
                <a:highlight>
                  <a:srgbClr val="FF9966"/>
                </a:highlight>
                <a:latin typeface="Consolas" panose="020B0609020204030204" pitchFamily="49" charset="0"/>
              </a:rPr>
              <a:t>3: entregar medalla de bronce</a:t>
            </a:r>
          </a:p>
          <a:p>
            <a:pPr lvl="1"/>
            <a:r>
              <a:rPr lang="es-ES" sz="2200" b="1" dirty="0">
                <a:highlight>
                  <a:srgbClr val="FF9966"/>
                </a:highlight>
                <a:latin typeface="Consolas" panose="020B0609020204030204" pitchFamily="49" charset="0"/>
              </a:rPr>
              <a:t>otro: entregar mención de 	     	   participación</a:t>
            </a:r>
          </a:p>
          <a:p>
            <a:r>
              <a:rPr lang="es-ES" sz="2200" b="1" dirty="0">
                <a:highlight>
                  <a:srgbClr val="FF9966"/>
                </a:highlight>
                <a:latin typeface="Consolas" panose="020B0609020204030204" pitchFamily="49" charset="0"/>
              </a:rPr>
              <a:t>FIN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3791744" y="419310"/>
            <a:ext cx="5246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ESTRUCTURAS DE CONTROL</a:t>
            </a:r>
          </a:p>
        </p:txBody>
      </p:sp>
    </p:spTree>
    <p:extLst>
      <p:ext uri="{BB962C8B-B14F-4D97-AF65-F5344CB8AC3E}">
        <p14:creationId xmlns:p14="http://schemas.microsoft.com/office/powerpoint/2010/main" val="3865502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1384" y="1650892"/>
            <a:ext cx="4042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EJERCICIO PRÁCTICO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981646" y="429448"/>
            <a:ext cx="82287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5pPr>
            <a:lvl6pPr marL="321457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42915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964372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285829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s-ES" kern="0" dirty="0"/>
              <a:t>Ejercicios Propuestos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51384" y="2490953"/>
            <a:ext cx="6393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Diseñar un algoritmo que devuelva el nombre del mes, a partir del número de mes, ingresado</a:t>
            </a:r>
          </a:p>
          <a:p>
            <a:r>
              <a:rPr lang="es-AR" sz="2400" dirty="0"/>
              <a:t>por teclado, por el usuario.</a:t>
            </a:r>
            <a:endParaRPr lang="es-AR" sz="36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039" y="836712"/>
            <a:ext cx="4812961" cy="39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98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13496" y="1650892"/>
            <a:ext cx="5194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ALGORITMO -&gt; PROGRAMA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3803" y="4461641"/>
            <a:ext cx="6675915" cy="136815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" b="22321"/>
          <a:stretch/>
        </p:blipFill>
        <p:spPr>
          <a:xfrm>
            <a:off x="4007768" y="2370703"/>
            <a:ext cx="4427984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365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51384" y="1650892"/>
            <a:ext cx="4042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EJERCICIO PRÁCTICO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981646" y="476672"/>
            <a:ext cx="822870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94">
                <a:solidFill>
                  <a:schemeClr val="tx2"/>
                </a:solidFill>
                <a:latin typeface="Calibri" charset="0"/>
                <a:ea typeface="ＭＳ Ｐゴシック" pitchFamily="34" charset="-128"/>
                <a:cs typeface="ＭＳ Ｐゴシック" charset="0"/>
              </a:defRPr>
            </a:lvl5pPr>
            <a:lvl6pPr marL="321457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42915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964372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285829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s-ES" kern="0" dirty="0"/>
              <a:t>Ejercicios Propuestos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51384" y="2490953"/>
            <a:ext cx="63938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Escribir el algoritmo que, </a:t>
            </a:r>
            <a:r>
              <a:rPr lang="es-AR" sz="2400" b="1" dirty="0"/>
              <a:t>a partir de la cantidad de bancos de un aula y la cantidad de alumnos</a:t>
            </a:r>
          </a:p>
          <a:p>
            <a:r>
              <a:rPr lang="es-AR" sz="2400" dirty="0"/>
              <a:t>inscriptos para un curso, permita determinar si alcanzan los bancos existentes. </a:t>
            </a:r>
          </a:p>
          <a:p>
            <a:r>
              <a:rPr lang="es-AR" sz="2400" dirty="0"/>
              <a:t>De no ser así, informar además cuantos bancos sería necesario agregar.</a:t>
            </a:r>
            <a:endParaRPr lang="es-AR" sz="28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039" y="836712"/>
            <a:ext cx="4812961" cy="396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312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1"/>
          <a:stretch/>
        </p:blipFill>
        <p:spPr>
          <a:xfrm>
            <a:off x="3467709" y="1660697"/>
            <a:ext cx="5256584" cy="457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2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13496" y="1650892"/>
            <a:ext cx="7354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EJEMPLO ELEMENTOS DE UN ALGORITMO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5879977" y="2329766"/>
            <a:ext cx="54726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Obtención del área de un rectángulo:</a:t>
            </a:r>
          </a:p>
          <a:p>
            <a:r>
              <a:rPr lang="es-AR" sz="2400" dirty="0"/>
              <a:t>Altura: 5 cm</a:t>
            </a:r>
          </a:p>
          <a:p>
            <a:r>
              <a:rPr lang="es-AR" sz="2400" dirty="0"/>
              <a:t>Base: 10 cm</a:t>
            </a:r>
          </a:p>
          <a:p>
            <a:r>
              <a:rPr lang="es-AR" sz="2800" b="1" dirty="0"/>
              <a:t>1. Salida: </a:t>
            </a:r>
            <a:r>
              <a:rPr lang="es-AR" sz="2400" dirty="0"/>
              <a:t>área</a:t>
            </a:r>
          </a:p>
          <a:p>
            <a:r>
              <a:rPr lang="es-AR" sz="2400" dirty="0"/>
              <a:t>Fórmula del área: base x altura.</a:t>
            </a:r>
          </a:p>
          <a:p>
            <a:r>
              <a:rPr lang="es-AR" sz="2800" b="1" dirty="0"/>
              <a:t>2. Entradas de datos:</a:t>
            </a:r>
          </a:p>
          <a:p>
            <a:r>
              <a:rPr lang="es-AR" sz="2400" dirty="0"/>
              <a:t>Dato de Entrada 1: altura: 5 cm</a:t>
            </a:r>
          </a:p>
          <a:p>
            <a:r>
              <a:rPr lang="es-AR" sz="2400" dirty="0"/>
              <a:t>Dato de Entrada 2: base: 10 cm</a:t>
            </a:r>
          </a:p>
          <a:p>
            <a:r>
              <a:rPr lang="es-AR" sz="2800" b="1" dirty="0"/>
              <a:t>3. Proceso:</a:t>
            </a:r>
          </a:p>
          <a:p>
            <a:r>
              <a:rPr lang="es-AR" sz="2400" dirty="0"/>
              <a:t>área = base * altura -&gt; área = 50</a:t>
            </a:r>
            <a:endParaRPr lang="es-ES" sz="3200" dirty="0"/>
          </a:p>
        </p:txBody>
      </p:sp>
      <p:sp>
        <p:nvSpPr>
          <p:cNvPr id="3" name="Rectángulo 2"/>
          <p:cNvSpPr/>
          <p:nvPr/>
        </p:nvSpPr>
        <p:spPr>
          <a:xfrm>
            <a:off x="613496" y="2996952"/>
            <a:ext cx="2746200" cy="115212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1431" tIns="333223" rIns="11430" bIns="333221" spcCol="1270"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es-AR" sz="1800"/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613496" y="4509120"/>
            <a:ext cx="2746200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591959" y="4725699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/>
              <a:t>10 cm</a:t>
            </a: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3575720" y="2996952"/>
            <a:ext cx="0" cy="1152128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3623048" y="3342183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/>
              <a:t>5 cm</a:t>
            </a:r>
          </a:p>
        </p:txBody>
      </p:sp>
    </p:spTree>
    <p:extLst>
      <p:ext uri="{BB962C8B-B14F-4D97-AF65-F5344CB8AC3E}">
        <p14:creationId xmlns:p14="http://schemas.microsoft.com/office/powerpoint/2010/main" val="2752934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>
            <a:lum bright="-20000" contrast="40000"/>
          </a:blip>
          <a:srcRect l="21513" t="5901" r="3344" b="3485"/>
          <a:stretch/>
        </p:blipFill>
        <p:spPr>
          <a:xfrm>
            <a:off x="609342" y="2489967"/>
            <a:ext cx="6768752" cy="382581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509519" y="5098060"/>
            <a:ext cx="42484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i="1" dirty="0"/>
              <a:t>Direcciones de memoria con un valor: </a:t>
            </a:r>
            <a:r>
              <a:rPr lang="es-AR" sz="2800" dirty="0"/>
              <a:t>un número, una letra, o valor nulo. </a:t>
            </a:r>
            <a:endParaRPr lang="es-ES" sz="2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551384" y="1650892"/>
            <a:ext cx="7066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ELEMENTOS DE UN PROGRAMA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8275898" y="2235667"/>
            <a:ext cx="2715713" cy="935415"/>
            <a:chOff x="0" y="225925"/>
            <a:chExt cx="2324092" cy="935415"/>
          </a:xfrm>
        </p:grpSpPr>
        <p:sp>
          <p:nvSpPr>
            <p:cNvPr id="12" name="Rectángulo redondeado 11"/>
            <p:cNvSpPr/>
            <p:nvPr/>
          </p:nvSpPr>
          <p:spPr>
            <a:xfrm>
              <a:off x="0" y="225925"/>
              <a:ext cx="2324092" cy="93541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uadroTexto 12"/>
            <p:cNvSpPr txBox="1"/>
            <p:nvPr/>
          </p:nvSpPr>
          <p:spPr>
            <a:xfrm>
              <a:off x="45663" y="271588"/>
              <a:ext cx="2232766" cy="8440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8590" tIns="148590" rIns="148590" bIns="148590" numCol="1" spcCol="1270" anchor="ctr" anchorCtr="0">
              <a:noAutofit/>
            </a:bodyPr>
            <a:lstStyle/>
            <a:p>
              <a:pPr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3900" dirty="0"/>
                <a:t>Variables</a:t>
              </a:r>
            </a:p>
          </p:txBody>
        </p:sp>
      </p:grpSp>
      <p:sp>
        <p:nvSpPr>
          <p:cNvPr id="14" name="Flecha abajo 13"/>
          <p:cNvSpPr/>
          <p:nvPr/>
        </p:nvSpPr>
        <p:spPr>
          <a:xfrm>
            <a:off x="9345723" y="3423142"/>
            <a:ext cx="576064" cy="1280378"/>
          </a:xfrm>
          <a:prstGeom prst="downArrow">
            <a:avLst/>
          </a:prstGeom>
          <a:ln w="57150">
            <a:solidFill>
              <a:srgbClr val="92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1431" tIns="333223" rIns="11430" bIns="333221" spcCol="1270"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es-ES" b="1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6766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E73E0-6211-6836-6E55-EA46EB948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1059120"/>
            <a:ext cx="10971611" cy="5416868"/>
          </a:xfrm>
        </p:spPr>
        <p:txBody>
          <a:bodyPr/>
          <a:lstStyle/>
          <a:p>
            <a:pPr algn="l"/>
            <a:r>
              <a:rPr lang="es-MX" sz="3200" b="1" kern="0" dirty="0">
                <a:solidFill>
                  <a:schemeClr val="tx1"/>
                </a:solidFill>
              </a:rPr>
              <a:t>Existen tres tipos de datos básicos:</a:t>
            </a:r>
            <a:br>
              <a:rPr lang="es-MX" sz="3200" b="1" kern="0" dirty="0">
                <a:solidFill>
                  <a:schemeClr val="tx1"/>
                </a:solidFill>
              </a:rPr>
            </a:br>
            <a:r>
              <a:rPr lang="es-MX" sz="3200" b="1" kern="0" dirty="0">
                <a:solidFill>
                  <a:schemeClr val="tx1"/>
                </a:solidFill>
              </a:rPr>
              <a:t/>
            </a:r>
            <a:br>
              <a:rPr lang="es-MX" sz="3200" b="1" kern="0" dirty="0">
                <a:solidFill>
                  <a:schemeClr val="tx1"/>
                </a:solidFill>
              </a:rPr>
            </a:br>
            <a:r>
              <a:rPr lang="es-MX" sz="3200" b="1" kern="0" dirty="0">
                <a:solidFill>
                  <a:schemeClr val="tx1"/>
                </a:solidFill>
              </a:rPr>
              <a:t>Numérico: enteros como reales. Para separar decimales se utiliza el punto. Ejemplos: 12 23 0 -2.3 3.14 </a:t>
            </a:r>
            <a:br>
              <a:rPr lang="es-MX" sz="3200" b="1" kern="0" dirty="0">
                <a:solidFill>
                  <a:schemeClr val="tx1"/>
                </a:solidFill>
              </a:rPr>
            </a:br>
            <a:r>
              <a:rPr lang="es-MX" sz="3200" b="1" kern="0" dirty="0">
                <a:solidFill>
                  <a:schemeClr val="tx1"/>
                </a:solidFill>
              </a:rPr>
              <a:t/>
            </a:r>
            <a:br>
              <a:rPr lang="es-MX" sz="3200" b="1" kern="0" dirty="0">
                <a:solidFill>
                  <a:schemeClr val="tx1"/>
                </a:solidFill>
              </a:rPr>
            </a:br>
            <a:r>
              <a:rPr lang="es-MX" sz="3200" b="1" kern="0" dirty="0">
                <a:solidFill>
                  <a:schemeClr val="tx1"/>
                </a:solidFill>
              </a:rPr>
              <a:t>Lógico: solo puede tomar dos valores: VERDADERO o FALSO. </a:t>
            </a:r>
            <a:br>
              <a:rPr lang="es-MX" sz="3200" b="1" kern="0" dirty="0">
                <a:solidFill>
                  <a:schemeClr val="tx1"/>
                </a:solidFill>
              </a:rPr>
            </a:br>
            <a:r>
              <a:rPr lang="es-MX" sz="3200" b="1" kern="0" dirty="0">
                <a:solidFill>
                  <a:schemeClr val="tx1"/>
                </a:solidFill>
              </a:rPr>
              <a:t/>
            </a:r>
            <a:br>
              <a:rPr lang="es-MX" sz="3200" b="1" kern="0" dirty="0">
                <a:solidFill>
                  <a:schemeClr val="tx1"/>
                </a:solidFill>
              </a:rPr>
            </a:br>
            <a:r>
              <a:rPr lang="es-MX" sz="3200" b="1" kern="0" dirty="0">
                <a:solidFill>
                  <a:schemeClr val="tx1"/>
                </a:solidFill>
              </a:rPr>
              <a:t>Carácter: caracteres o cadenas de caracteres encerrados entre comillas (pueden ser dobles o simples). Ejemplos 'hola' "hola mundo" '123' 'FALSO' '</a:t>
            </a:r>
            <a:r>
              <a:rPr lang="es-MX" sz="3200" b="1" kern="0" dirty="0" err="1">
                <a:solidFill>
                  <a:schemeClr val="tx1"/>
                </a:solidFill>
              </a:rPr>
              <a:t>etc</a:t>
            </a:r>
            <a:r>
              <a:rPr lang="es-MX" sz="3200" b="1" kern="0" dirty="0">
                <a:solidFill>
                  <a:schemeClr val="tx1"/>
                </a:solidFill>
              </a:rPr>
              <a:t>' </a:t>
            </a:r>
            <a:br>
              <a:rPr lang="es-MX" sz="3200" b="1" kern="0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261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08875" y="1614256"/>
            <a:ext cx="7066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REPRESENTACIÓN DE ALGORITMOS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690073" y="1675811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/>
              <a:t>Pseudocódigo</a:t>
            </a:r>
            <a:endParaRPr lang="es-ES" sz="2800" dirty="0"/>
          </a:p>
        </p:txBody>
      </p:sp>
      <p:sp>
        <p:nvSpPr>
          <p:cNvPr id="6" name="Rectángulo 5"/>
          <p:cNvSpPr/>
          <p:nvPr/>
        </p:nvSpPr>
        <p:spPr>
          <a:xfrm>
            <a:off x="1559496" y="2564904"/>
            <a:ext cx="93610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Consolas" panose="020B0609020204030204" pitchFamily="49" charset="0"/>
              </a:rPr>
              <a:t>INICIO restaEnteros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	Definir  numero1, numero2,resta como entero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	 Escribir “Ingrese el primer número”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      Leer numero1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	 Escribir “Ingrese el segundo número”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      Leer numero2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	 resta = numero1-numero2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	 Escribir “El resultado de la resta es” , resta</a:t>
            </a:r>
          </a:p>
          <a:p>
            <a:r>
              <a:rPr lang="es-ES" sz="2400" dirty="0">
                <a:latin typeface="Consolas" panose="020B0609020204030204" pitchFamily="49" charset="0"/>
              </a:rPr>
              <a:t>FIN</a:t>
            </a:r>
          </a:p>
        </p:txBody>
      </p:sp>
      <p:sp>
        <p:nvSpPr>
          <p:cNvPr id="8" name="Flecha izquierda 7"/>
          <p:cNvSpPr/>
          <p:nvPr/>
        </p:nvSpPr>
        <p:spPr>
          <a:xfrm flipH="1">
            <a:off x="6888088" y="1799263"/>
            <a:ext cx="504056" cy="288032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1431" tIns="333223" rIns="11430" bIns="333221" spcCol="1270" rtlCol="0" anchor="ctr"/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es-AR" sz="1800"/>
          </a:p>
        </p:txBody>
      </p:sp>
    </p:spTree>
    <p:extLst>
      <p:ext uri="{BB962C8B-B14F-4D97-AF65-F5344CB8AC3E}">
        <p14:creationId xmlns:p14="http://schemas.microsoft.com/office/powerpoint/2010/main" val="3195134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13496" y="1650892"/>
            <a:ext cx="5338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VALIDACIÓN DE ALGORITMOS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04942" y="2312090"/>
            <a:ext cx="77233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AR" sz="2800" b="1" dirty="0"/>
              <a:t>Pruebas de Escritorio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AR" sz="2400" dirty="0"/>
              <a:t>Sirve para validar un algoritmo, utilizando datos reales.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AR" sz="2400" dirty="0"/>
              <a:t>Consiste en hacer seguimiento de un algoritmo </a:t>
            </a:r>
            <a:r>
              <a:rPr lang="es-AR" sz="2400" b="1" dirty="0"/>
              <a:t>recorriendo las sentencias secuencialmente</a:t>
            </a:r>
            <a:r>
              <a:rPr lang="es-AR" sz="2400" dirty="0"/>
              <a:t>, simulando el funcionamiento de la computadora.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AR" sz="2400" dirty="0"/>
              <a:t>Se debe identificar las variables de </a:t>
            </a:r>
            <a:r>
              <a:rPr lang="es-AR" sz="2400" b="1" dirty="0"/>
              <a:t>entrada</a:t>
            </a:r>
            <a:r>
              <a:rPr lang="es-AR" sz="2400" dirty="0"/>
              <a:t>, cuáles son las variables </a:t>
            </a:r>
            <a:r>
              <a:rPr lang="es-AR" sz="2400" b="1" dirty="0"/>
              <a:t>auxiliares </a:t>
            </a:r>
            <a:r>
              <a:rPr lang="es-AR" sz="2400" dirty="0"/>
              <a:t>y cuáles son las variables de</a:t>
            </a:r>
            <a:r>
              <a:rPr lang="es-AR" sz="2400" b="1" dirty="0"/>
              <a:t> salida.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AR" sz="2400" dirty="0"/>
              <a:t>A medida que se van recorriendo las líneas se anotan en una </a:t>
            </a:r>
            <a:r>
              <a:rPr lang="es-AR" sz="2400" b="1" dirty="0"/>
              <a:t>tabla auxiliar </a:t>
            </a:r>
            <a:r>
              <a:rPr lang="es-AR" sz="2400" dirty="0"/>
              <a:t>los valores que van tomando las variables.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AR" sz="24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32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80106"/>
              </p:ext>
            </p:extLst>
          </p:nvPr>
        </p:nvGraphicFramePr>
        <p:xfrm>
          <a:off x="8303627" y="3068960"/>
          <a:ext cx="3813456" cy="15896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06728">
                  <a:extLst>
                    <a:ext uri="{9D8B030D-6E8A-4147-A177-3AD203B41FA5}">
                      <a16:colId xmlns:a16="http://schemas.microsoft.com/office/drawing/2014/main" val="2390681228"/>
                    </a:ext>
                  </a:extLst>
                </a:gridCol>
                <a:gridCol w="1906728">
                  <a:extLst>
                    <a:ext uri="{9D8B030D-6E8A-4147-A177-3AD203B41FA5}">
                      <a16:colId xmlns:a16="http://schemas.microsoft.com/office/drawing/2014/main" val="1117046916"/>
                    </a:ext>
                  </a:extLst>
                </a:gridCol>
              </a:tblGrid>
              <a:tr h="477086">
                <a:tc gridSpan="2">
                  <a:txBody>
                    <a:bodyPr/>
                    <a:lstStyle/>
                    <a:p>
                      <a:pPr algn="ctr"/>
                      <a:r>
                        <a:rPr lang="es-ES" dirty="0"/>
                        <a:t>Entrada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483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Numero1 (entero)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Numero2 (entero)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021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48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776224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337647"/>
              </p:ext>
            </p:extLst>
          </p:nvPr>
        </p:nvGraphicFramePr>
        <p:xfrm>
          <a:off x="9256991" y="4876862"/>
          <a:ext cx="1906728" cy="15896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06728">
                  <a:extLst>
                    <a:ext uri="{9D8B030D-6E8A-4147-A177-3AD203B41FA5}">
                      <a16:colId xmlns:a16="http://schemas.microsoft.com/office/drawing/2014/main" val="2819267497"/>
                    </a:ext>
                  </a:extLst>
                </a:gridCol>
              </a:tblGrid>
              <a:tr h="477086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Salida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96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Resta (entero)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844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10-2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935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200-50=150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65422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9135402" y="1886628"/>
            <a:ext cx="2041874" cy="830997"/>
          </a:xfrm>
          <a:prstGeom prst="wedgeRectCallout">
            <a:avLst>
              <a:gd name="adj1" fmla="val -21633"/>
              <a:gd name="adj2" fmla="val 7429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Ejemplo para: restaEnteros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749173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7886263" y="1249645"/>
          <a:ext cx="2324092" cy="1387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459308970"/>
              </p:ext>
            </p:extLst>
          </p:nvPr>
        </p:nvGraphicFramePr>
        <p:xfrm>
          <a:off x="3215680" y="2132857"/>
          <a:ext cx="5760640" cy="405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623392" y="1650892"/>
            <a:ext cx="7066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ESTRUCTURAS DE CONTROL</a:t>
            </a:r>
          </a:p>
        </p:txBody>
      </p:sp>
    </p:spTree>
    <p:extLst>
      <p:ext uri="{BB962C8B-B14F-4D97-AF65-F5344CB8AC3E}">
        <p14:creationId xmlns:p14="http://schemas.microsoft.com/office/powerpoint/2010/main" val="1501286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inisterio de Produc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lumMod val="75000"/>
          </a:schemeClr>
        </a:solidFill>
      </a:spPr>
      <a:bodyPr lIns="11431" tIns="333223" rIns="11430" bIns="333221" spcCol="1270" anchor="ctr"/>
      <a:lstStyle>
        <a:defPPr algn="ctr" defTabSz="800100">
          <a:lnSpc>
            <a:spcPct val="90000"/>
          </a:lnSpc>
          <a:spcAft>
            <a:spcPct val="35000"/>
          </a:spcAft>
          <a:defRPr sz="1800"/>
        </a:defPPr>
      </a:lstStyle>
      <a:style>
        <a:lnRef idx="2">
          <a:schemeClr val="accent1">
            <a:hueOff val="0"/>
            <a:satOff val="0"/>
            <a:lumOff val="0"/>
            <a:alphaOff val="0"/>
          </a:schemeClr>
        </a:lnRef>
        <a:fillRef idx="1">
          <a:scrgbClr r="0" g="0" b="0"/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7216</TotalTime>
  <Words>861</Words>
  <Application>Microsoft Office PowerPoint</Application>
  <PresentationFormat>Panorámica</PresentationFormat>
  <Paragraphs>211</Paragraphs>
  <Slides>20</Slides>
  <Notes>6</Notes>
  <HiddenSlides>3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ＭＳ Ｐゴシック</vt:lpstr>
      <vt:lpstr>Calibri</vt:lpstr>
      <vt:lpstr>Consolas</vt:lpstr>
      <vt:lpstr>Wingdings</vt:lpstr>
      <vt:lpstr>Ministerio de Producción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Existen tres tipos de datos básicos:  Numérico: enteros como reales. Para separar decimales se utiliza el punto. Ejemplos: 12 23 0 -2.3 3.14   Lógico: solo puede tomar dos valores: VERDADERO o FALSO.   Carácter: caracteres o cadenas de caracteres encerrados entre comillas (pueden ser dobles o simples). Ejemplos 'hola' "hola mundo" '123' 'FALSO' 'etc'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Analia Avella</dc:creator>
  <cp:lastModifiedBy>Amado Claudio</cp:lastModifiedBy>
  <cp:revision>748</cp:revision>
  <dcterms:created xsi:type="dcterms:W3CDTF">2016-03-29T13:37:48Z</dcterms:created>
  <dcterms:modified xsi:type="dcterms:W3CDTF">2023-03-11T03:22:32Z</dcterms:modified>
</cp:coreProperties>
</file>